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78" r:id="rId6"/>
    <p:sldId id="279" r:id="rId7"/>
    <p:sldId id="261" r:id="rId8"/>
    <p:sldId id="277" r:id="rId9"/>
    <p:sldId id="267" r:id="rId10"/>
    <p:sldId id="272" r:id="rId11"/>
    <p:sldId id="263" r:id="rId12"/>
    <p:sldId id="280" r:id="rId13"/>
    <p:sldId id="265" r:id="rId14"/>
    <p:sldId id="266" r:id="rId15"/>
    <p:sldId id="274" r:id="rId16"/>
    <p:sldId id="275" r:id="rId17"/>
    <p:sldId id="276" r:id="rId18"/>
    <p:sldId id="264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DC5EF900-F6F6-4DFD-A84F-2E55BD152C8F}">
          <p14:sldIdLst>
            <p14:sldId id="256"/>
            <p14:sldId id="257"/>
          </p14:sldIdLst>
        </p14:section>
        <p14:section name="Sezione senza titolo" id="{4337CB7D-AC2B-44A4-9A77-FF5D7C370398}">
          <p14:sldIdLst>
            <p14:sldId id="258"/>
            <p14:sldId id="260"/>
            <p14:sldId id="278"/>
            <p14:sldId id="279"/>
            <p14:sldId id="261"/>
            <p14:sldId id="277"/>
            <p14:sldId id="267"/>
            <p14:sldId id="272"/>
            <p14:sldId id="263"/>
            <p14:sldId id="280"/>
            <p14:sldId id="265"/>
            <p14:sldId id="266"/>
            <p14:sldId id="274"/>
            <p14:sldId id="275"/>
            <p14:sldId id="276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1818"/>
    <a:srgbClr val="B89581"/>
    <a:srgbClr val="57C97D"/>
    <a:srgbClr val="5D92ED"/>
    <a:srgbClr val="FFB6E6"/>
    <a:srgbClr val="468770"/>
    <a:srgbClr val="375F51"/>
    <a:srgbClr val="959E9F"/>
    <a:srgbClr val="909590"/>
    <a:srgbClr val="F3A5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B3926-7C69-447D-9308-334D3F959716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DDDC5-1E17-4A98-A8E7-626364E785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3917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818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5370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2083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6347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476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2925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1681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98290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8412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44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1939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388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238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9362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0225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42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3769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DDDC5-1E17-4A98-A8E7-626364E785FF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354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729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17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69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61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196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488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611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372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738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66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623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4F426-35F1-4DB7-8CF6-9C398DFC3275}" type="datetimeFigureOut">
              <a:rPr lang="it-IT" smtClean="0"/>
              <a:t>21/07/2015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471EE-E107-4DE3-9E0E-400C498E94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132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62669" y="1137650"/>
            <a:ext cx="9144000" cy="4107976"/>
          </a:xfrm>
        </p:spPr>
        <p:txBody>
          <a:bodyPr>
            <a:noAutofit/>
          </a:bodyPr>
          <a:lstStyle/>
          <a:p>
            <a:r>
              <a:rPr lang="it-IT" sz="4000" b="1" dirty="0"/>
              <a:t>Analisi strutturale della Faglia della Valsugana tra la Valle del </a:t>
            </a:r>
            <a:r>
              <a:rPr lang="it-IT" sz="4000" b="1" dirty="0" err="1"/>
              <a:t>Mis</a:t>
            </a:r>
            <a:r>
              <a:rPr lang="it-IT" sz="4000" b="1" dirty="0"/>
              <a:t> e la Val </a:t>
            </a:r>
            <a:r>
              <a:rPr lang="it-IT" sz="4000" b="1" dirty="0" err="1"/>
              <a:t>Cordevole</a:t>
            </a:r>
            <a:r>
              <a:rPr lang="it-IT" sz="4000" b="1" dirty="0"/>
              <a:t>.</a:t>
            </a:r>
            <a:br>
              <a:rPr lang="it-IT" sz="4000" b="1" dirty="0"/>
            </a:b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 err="1"/>
              <a:t>Structural</a:t>
            </a:r>
            <a:r>
              <a:rPr lang="it-IT" sz="2800" dirty="0"/>
              <a:t> </a:t>
            </a:r>
            <a:r>
              <a:rPr lang="it-IT" sz="2800" dirty="0" err="1"/>
              <a:t>analysis</a:t>
            </a:r>
            <a:r>
              <a:rPr lang="it-IT" sz="2800" dirty="0"/>
              <a:t> of the Valsugana fault </a:t>
            </a:r>
            <a:r>
              <a:rPr lang="it-IT" sz="2800" dirty="0" err="1"/>
              <a:t>between</a:t>
            </a:r>
            <a:r>
              <a:rPr lang="it-IT" sz="2800" dirty="0"/>
              <a:t> the </a:t>
            </a:r>
            <a:r>
              <a:rPr lang="it-IT" sz="2800" dirty="0" err="1"/>
              <a:t>Mis</a:t>
            </a:r>
            <a:r>
              <a:rPr lang="it-IT" sz="2800" dirty="0"/>
              <a:t> and </a:t>
            </a:r>
            <a:r>
              <a:rPr lang="it-IT" sz="2800" dirty="0" err="1"/>
              <a:t>Cordevole</a:t>
            </a:r>
            <a:r>
              <a:rPr lang="it-IT" sz="2800" dirty="0"/>
              <a:t> </a:t>
            </a:r>
            <a:r>
              <a:rPr lang="it-IT" sz="2800" dirty="0" err="1"/>
              <a:t>Valleys</a:t>
            </a:r>
            <a:r>
              <a:rPr lang="it-IT" sz="2800" dirty="0"/>
              <a:t/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32263" y="491319"/>
            <a:ext cx="11204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LUCA DAL PAOS</a:t>
            </a:r>
          </a:p>
          <a:p>
            <a:r>
              <a:rPr lang="it-IT" dirty="0" smtClean="0"/>
              <a:t>MATRICOLA: 1050982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99" y="205558"/>
            <a:ext cx="3229076" cy="145946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00251" y="6335088"/>
            <a:ext cx="419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RELATORE: PROFESSORE DARIO ZAMPIERI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00251" y="5965756"/>
            <a:ext cx="31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DIPARTIMENTO DI GEOSCIENZE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20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19245" t="10383" r="7986" b="17036"/>
          <a:stretch/>
        </p:blipFill>
        <p:spPr>
          <a:xfrm>
            <a:off x="-18683" y="-8603"/>
            <a:ext cx="12229733" cy="6858000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3967089" y="749691"/>
            <a:ext cx="2799471" cy="6049107"/>
          </a:xfrm>
          <a:custGeom>
            <a:avLst/>
            <a:gdLst>
              <a:gd name="connsiteX0" fmla="*/ 0 w 2799471"/>
              <a:gd name="connsiteY0" fmla="*/ 3151163 h 6049107"/>
              <a:gd name="connsiteX1" fmla="*/ 1913206 w 2799471"/>
              <a:gd name="connsiteY1" fmla="*/ 6049107 h 6049107"/>
              <a:gd name="connsiteX2" fmla="*/ 2138289 w 2799471"/>
              <a:gd name="connsiteY2" fmla="*/ 5894363 h 6049107"/>
              <a:gd name="connsiteX3" fmla="*/ 2349305 w 2799471"/>
              <a:gd name="connsiteY3" fmla="*/ 5613009 h 6049107"/>
              <a:gd name="connsiteX4" fmla="*/ 2321169 w 2799471"/>
              <a:gd name="connsiteY4" fmla="*/ 5261317 h 6049107"/>
              <a:gd name="connsiteX5" fmla="*/ 2349305 w 2799471"/>
              <a:gd name="connsiteY5" fmla="*/ 5022166 h 6049107"/>
              <a:gd name="connsiteX6" fmla="*/ 2447779 w 2799471"/>
              <a:gd name="connsiteY6" fmla="*/ 4895557 h 6049107"/>
              <a:gd name="connsiteX7" fmla="*/ 2447779 w 2799471"/>
              <a:gd name="connsiteY7" fmla="*/ 4712677 h 6049107"/>
              <a:gd name="connsiteX8" fmla="*/ 2461846 w 2799471"/>
              <a:gd name="connsiteY8" fmla="*/ 4487594 h 6049107"/>
              <a:gd name="connsiteX9" fmla="*/ 2574388 w 2799471"/>
              <a:gd name="connsiteY9" fmla="*/ 4234375 h 6049107"/>
              <a:gd name="connsiteX10" fmla="*/ 2588456 w 2799471"/>
              <a:gd name="connsiteY10" fmla="*/ 4023360 h 6049107"/>
              <a:gd name="connsiteX11" fmla="*/ 2532185 w 2799471"/>
              <a:gd name="connsiteY11" fmla="*/ 3882683 h 6049107"/>
              <a:gd name="connsiteX12" fmla="*/ 2405576 w 2799471"/>
              <a:gd name="connsiteY12" fmla="*/ 3742006 h 6049107"/>
              <a:gd name="connsiteX13" fmla="*/ 2293034 w 2799471"/>
              <a:gd name="connsiteY13" fmla="*/ 3559126 h 6049107"/>
              <a:gd name="connsiteX14" fmla="*/ 2307102 w 2799471"/>
              <a:gd name="connsiteY14" fmla="*/ 3390314 h 6049107"/>
              <a:gd name="connsiteX15" fmla="*/ 2307102 w 2799471"/>
              <a:gd name="connsiteY15" fmla="*/ 3263704 h 6049107"/>
              <a:gd name="connsiteX16" fmla="*/ 2222696 w 2799471"/>
              <a:gd name="connsiteY16" fmla="*/ 3137095 h 6049107"/>
              <a:gd name="connsiteX17" fmla="*/ 2180493 w 2799471"/>
              <a:gd name="connsiteY17" fmla="*/ 2996418 h 6049107"/>
              <a:gd name="connsiteX18" fmla="*/ 2180493 w 2799471"/>
              <a:gd name="connsiteY18" fmla="*/ 2996418 h 6049107"/>
              <a:gd name="connsiteX19" fmla="*/ 2110154 w 2799471"/>
              <a:gd name="connsiteY19" fmla="*/ 2785403 h 6049107"/>
              <a:gd name="connsiteX20" fmla="*/ 2096086 w 2799471"/>
              <a:gd name="connsiteY20" fmla="*/ 2644726 h 6049107"/>
              <a:gd name="connsiteX21" fmla="*/ 2124222 w 2799471"/>
              <a:gd name="connsiteY21" fmla="*/ 2405575 h 6049107"/>
              <a:gd name="connsiteX22" fmla="*/ 2180493 w 2799471"/>
              <a:gd name="connsiteY22" fmla="*/ 2264898 h 6049107"/>
              <a:gd name="connsiteX23" fmla="*/ 2180493 w 2799471"/>
              <a:gd name="connsiteY23" fmla="*/ 2096086 h 6049107"/>
              <a:gd name="connsiteX24" fmla="*/ 2166425 w 2799471"/>
              <a:gd name="connsiteY24" fmla="*/ 1955409 h 6049107"/>
              <a:gd name="connsiteX25" fmla="*/ 2250831 w 2799471"/>
              <a:gd name="connsiteY25" fmla="*/ 1885071 h 6049107"/>
              <a:gd name="connsiteX26" fmla="*/ 2461846 w 2799471"/>
              <a:gd name="connsiteY26" fmla="*/ 1674055 h 6049107"/>
              <a:gd name="connsiteX27" fmla="*/ 2686929 w 2799471"/>
              <a:gd name="connsiteY27" fmla="*/ 1603717 h 6049107"/>
              <a:gd name="connsiteX28" fmla="*/ 2771336 w 2799471"/>
              <a:gd name="connsiteY28" fmla="*/ 1448972 h 6049107"/>
              <a:gd name="connsiteX29" fmla="*/ 2799471 w 2799471"/>
              <a:gd name="connsiteY29" fmla="*/ 1364566 h 6049107"/>
              <a:gd name="connsiteX30" fmla="*/ 1702191 w 2799471"/>
              <a:gd name="connsiteY30" fmla="*/ 0 h 6049107"/>
              <a:gd name="connsiteX31" fmla="*/ 0 w 2799471"/>
              <a:gd name="connsiteY31" fmla="*/ 3151163 h 6049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99471" h="6049107">
                <a:moveTo>
                  <a:pt x="0" y="3151163"/>
                </a:moveTo>
                <a:lnTo>
                  <a:pt x="1913206" y="6049107"/>
                </a:lnTo>
                <a:lnTo>
                  <a:pt x="2138289" y="5894363"/>
                </a:lnTo>
                <a:lnTo>
                  <a:pt x="2349305" y="5613009"/>
                </a:lnTo>
                <a:lnTo>
                  <a:pt x="2321169" y="5261317"/>
                </a:lnTo>
                <a:lnTo>
                  <a:pt x="2349305" y="5022166"/>
                </a:lnTo>
                <a:lnTo>
                  <a:pt x="2447779" y="4895557"/>
                </a:lnTo>
                <a:lnTo>
                  <a:pt x="2447779" y="4712677"/>
                </a:lnTo>
                <a:lnTo>
                  <a:pt x="2461846" y="4487594"/>
                </a:lnTo>
                <a:lnTo>
                  <a:pt x="2574388" y="4234375"/>
                </a:lnTo>
                <a:lnTo>
                  <a:pt x="2588456" y="4023360"/>
                </a:lnTo>
                <a:lnTo>
                  <a:pt x="2532185" y="3882683"/>
                </a:lnTo>
                <a:lnTo>
                  <a:pt x="2405576" y="3742006"/>
                </a:lnTo>
                <a:lnTo>
                  <a:pt x="2293034" y="3559126"/>
                </a:lnTo>
                <a:lnTo>
                  <a:pt x="2307102" y="3390314"/>
                </a:lnTo>
                <a:lnTo>
                  <a:pt x="2307102" y="3263704"/>
                </a:lnTo>
                <a:lnTo>
                  <a:pt x="2222696" y="3137095"/>
                </a:lnTo>
                <a:lnTo>
                  <a:pt x="2180493" y="2996418"/>
                </a:lnTo>
                <a:lnTo>
                  <a:pt x="2180493" y="2996418"/>
                </a:lnTo>
                <a:lnTo>
                  <a:pt x="2110154" y="2785403"/>
                </a:lnTo>
                <a:lnTo>
                  <a:pt x="2096086" y="2644726"/>
                </a:lnTo>
                <a:lnTo>
                  <a:pt x="2124222" y="2405575"/>
                </a:lnTo>
                <a:lnTo>
                  <a:pt x="2180493" y="2264898"/>
                </a:lnTo>
                <a:lnTo>
                  <a:pt x="2180493" y="2096086"/>
                </a:lnTo>
                <a:lnTo>
                  <a:pt x="2166425" y="1955409"/>
                </a:lnTo>
                <a:lnTo>
                  <a:pt x="2250831" y="1885071"/>
                </a:lnTo>
                <a:lnTo>
                  <a:pt x="2461846" y="1674055"/>
                </a:lnTo>
                <a:lnTo>
                  <a:pt x="2686929" y="1603717"/>
                </a:lnTo>
                <a:lnTo>
                  <a:pt x="2771336" y="1448972"/>
                </a:lnTo>
                <a:lnTo>
                  <a:pt x="2799471" y="1364566"/>
                </a:lnTo>
                <a:lnTo>
                  <a:pt x="1702191" y="0"/>
                </a:lnTo>
                <a:lnTo>
                  <a:pt x="0" y="3151163"/>
                </a:lnTo>
                <a:close/>
              </a:path>
            </a:pathLst>
          </a:custGeom>
          <a:solidFill>
            <a:srgbClr val="C00000">
              <a:alpha val="31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>
            <a:stCxn id="9" idx="1"/>
          </p:cNvCxnSpPr>
          <p:nvPr/>
        </p:nvCxnSpPr>
        <p:spPr>
          <a:xfrm flipH="1" flipV="1">
            <a:off x="3700388" y="3471416"/>
            <a:ext cx="2179907" cy="3327382"/>
          </a:xfrm>
          <a:prstGeom prst="line">
            <a:avLst/>
          </a:prstGeom>
          <a:ln w="508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>
            <a:stCxn id="9" idx="1"/>
          </p:cNvCxnSpPr>
          <p:nvPr/>
        </p:nvCxnSpPr>
        <p:spPr>
          <a:xfrm flipH="1">
            <a:off x="1924050" y="6798798"/>
            <a:ext cx="3956245" cy="21102"/>
          </a:xfrm>
          <a:prstGeom prst="line">
            <a:avLst/>
          </a:prstGeom>
          <a:ln w="6032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o 13"/>
          <p:cNvSpPr/>
          <p:nvPr/>
        </p:nvSpPr>
        <p:spPr>
          <a:xfrm rot="4582238" flipH="1" flipV="1">
            <a:off x="3848011" y="5112285"/>
            <a:ext cx="2604282" cy="2695033"/>
          </a:xfrm>
          <a:prstGeom prst="arc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/>
          <p:cNvCxnSpPr/>
          <p:nvPr/>
        </p:nvCxnSpPr>
        <p:spPr>
          <a:xfrm flipH="1" flipV="1">
            <a:off x="4281337" y="3997144"/>
            <a:ext cx="444500" cy="69850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3989236" y="4200344"/>
            <a:ext cx="469900" cy="72390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4339969" y="6069091"/>
            <a:ext cx="742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75°</a:t>
            </a:r>
            <a:endParaRPr lang="it-IT" sz="3200" b="1" dirty="0">
              <a:solidFill>
                <a:srgbClr val="FF000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1645055" y="-8313"/>
            <a:ext cx="54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NW</a:t>
            </a:r>
            <a:endParaRPr lang="it-IT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44689" y="56502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SE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776340" y="4054006"/>
            <a:ext cx="704039" cy="584775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3200" dirty="0" smtClean="0"/>
              <a:t> </a:t>
            </a:r>
            <a:r>
              <a:rPr lang="el-GR" sz="3200" dirty="0" smtClean="0">
                <a:latin typeface="Calibri" panose="020F0502020204030204" pitchFamily="34" charset="0"/>
              </a:rPr>
              <a:t>σ</a:t>
            </a:r>
            <a:r>
              <a:rPr lang="it-IT" sz="3200" dirty="0" smtClean="0">
                <a:latin typeface="Calibri" panose="020F0502020204030204" pitchFamily="34" charset="0"/>
              </a:rPr>
              <a:t>1</a:t>
            </a:r>
            <a:endParaRPr lang="it-IT" sz="32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9910402" y="1528408"/>
            <a:ext cx="1574469" cy="707886"/>
          </a:xfrm>
          <a:prstGeom prst="rect">
            <a:avLst/>
          </a:prstGeom>
          <a:solidFill>
            <a:schemeClr val="accent6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/>
              <a:t>PERMIANO -</a:t>
            </a:r>
          </a:p>
          <a:p>
            <a:pPr algn="ctr"/>
            <a:r>
              <a:rPr lang="it-IT" sz="2000" dirty="0" smtClean="0"/>
              <a:t>TRIAS MEDIO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2595914" y="4924244"/>
            <a:ext cx="1364476" cy="707886"/>
          </a:xfrm>
          <a:prstGeom prst="rect">
            <a:avLst/>
          </a:prstGeom>
          <a:solidFill>
            <a:schemeClr val="accent6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/>
              <a:t>TRIAS </a:t>
            </a:r>
          </a:p>
          <a:p>
            <a:pPr algn="ctr"/>
            <a:r>
              <a:rPr lang="it-IT" sz="2000" dirty="0" smtClean="0"/>
              <a:t>SUPERIORE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6637919" y="6163018"/>
            <a:ext cx="1055096" cy="646331"/>
          </a:xfrm>
          <a:prstGeom prst="rect">
            <a:avLst/>
          </a:prstGeom>
          <a:solidFill>
            <a:schemeClr val="bg1">
              <a:alpha val="36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LA VALLE</a:t>
            </a:r>
          </a:p>
          <a:p>
            <a:pPr algn="ctr"/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AGORDINA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604026" y="3161000"/>
            <a:ext cx="2631612" cy="369332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RIVAMONTE AGORDINO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338912" y="822505"/>
            <a:ext cx="1418978" cy="369332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MONTE PIZZON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0" name="Figura a mano libera 29"/>
          <p:cNvSpPr/>
          <p:nvPr/>
        </p:nvSpPr>
        <p:spPr>
          <a:xfrm rot="1627348">
            <a:off x="6942246" y="4337218"/>
            <a:ext cx="696378" cy="403003"/>
          </a:xfrm>
          <a:custGeom>
            <a:avLst/>
            <a:gdLst>
              <a:gd name="connsiteX0" fmla="*/ 190500 w 1733550"/>
              <a:gd name="connsiteY0" fmla="*/ 114300 h 819150"/>
              <a:gd name="connsiteX1" fmla="*/ 647700 w 1733550"/>
              <a:gd name="connsiteY1" fmla="*/ 285750 h 819150"/>
              <a:gd name="connsiteX2" fmla="*/ 1219200 w 1733550"/>
              <a:gd name="connsiteY2" fmla="*/ 0 h 819150"/>
              <a:gd name="connsiteX3" fmla="*/ 1676400 w 1733550"/>
              <a:gd name="connsiteY3" fmla="*/ 95250 h 819150"/>
              <a:gd name="connsiteX4" fmla="*/ 1009650 w 1733550"/>
              <a:gd name="connsiteY4" fmla="*/ 361950 h 819150"/>
              <a:gd name="connsiteX5" fmla="*/ 1733550 w 1733550"/>
              <a:gd name="connsiteY5" fmla="*/ 495300 h 819150"/>
              <a:gd name="connsiteX6" fmla="*/ 0 w 1733550"/>
              <a:gd name="connsiteY6" fmla="*/ 819150 h 819150"/>
              <a:gd name="connsiteX7" fmla="*/ 190500 w 1733550"/>
              <a:gd name="connsiteY7" fmla="*/ 114300 h 81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3550" h="819150">
                <a:moveTo>
                  <a:pt x="190500" y="114300"/>
                </a:moveTo>
                <a:lnTo>
                  <a:pt x="647700" y="285750"/>
                </a:lnTo>
                <a:lnTo>
                  <a:pt x="1219200" y="0"/>
                </a:lnTo>
                <a:lnTo>
                  <a:pt x="1676400" y="95250"/>
                </a:lnTo>
                <a:lnTo>
                  <a:pt x="1009650" y="361950"/>
                </a:lnTo>
                <a:lnTo>
                  <a:pt x="1733550" y="495300"/>
                </a:lnTo>
                <a:lnTo>
                  <a:pt x="0" y="819150"/>
                </a:lnTo>
                <a:lnTo>
                  <a:pt x="190500" y="11430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5829375" y="3267478"/>
            <a:ext cx="412785" cy="443045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1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31" name="Ovale 30"/>
          <p:cNvSpPr/>
          <p:nvPr/>
        </p:nvSpPr>
        <p:spPr>
          <a:xfrm>
            <a:off x="139633" y="2673279"/>
            <a:ext cx="412785" cy="443045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2" name="Ovale 31"/>
          <p:cNvSpPr/>
          <p:nvPr/>
        </p:nvSpPr>
        <p:spPr>
          <a:xfrm>
            <a:off x="5396282" y="1663711"/>
            <a:ext cx="412785" cy="443045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Ovale 32"/>
          <p:cNvSpPr/>
          <p:nvPr/>
        </p:nvSpPr>
        <p:spPr>
          <a:xfrm>
            <a:off x="3176073" y="1530090"/>
            <a:ext cx="412785" cy="443045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139633" y="2174059"/>
            <a:ext cx="1229824" cy="369332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MONTE ZELO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7139084" y="2358725"/>
            <a:ext cx="1496628" cy="400110"/>
          </a:xfrm>
          <a:prstGeom prst="rect">
            <a:avLst/>
          </a:prstGeom>
          <a:solidFill>
            <a:schemeClr val="accent6">
              <a:alpha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/>
              <a:t>PALEOZOICO</a:t>
            </a:r>
          </a:p>
        </p:txBody>
      </p:sp>
    </p:spTree>
    <p:extLst>
      <p:ext uri="{BB962C8B-B14F-4D97-AF65-F5344CB8AC3E}">
        <p14:creationId xmlns:p14="http://schemas.microsoft.com/office/powerpoint/2010/main" val="184664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144751" y="179676"/>
            <a:ext cx="10254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Affioramento dello specchio di faglia in Valle </a:t>
            </a:r>
            <a:r>
              <a:rPr lang="it-IT" sz="3600" dirty="0" err="1" smtClean="0"/>
              <a:t>Imperina</a:t>
            </a:r>
            <a:endParaRPr lang="it-IT" sz="3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876753" y="1005186"/>
            <a:ext cx="48696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Giacitura piano di faglia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DIREZIONE: 60°- 240°</a:t>
            </a:r>
            <a:endParaRPr lang="it-IT" dirty="0"/>
          </a:p>
          <a:p>
            <a:pPr algn="ctr"/>
            <a:r>
              <a:rPr lang="it-IT" dirty="0" smtClean="0"/>
              <a:t>IMMERSIONE: 330°</a:t>
            </a:r>
          </a:p>
          <a:p>
            <a:pPr algn="ctr"/>
            <a:r>
              <a:rPr lang="it-IT" dirty="0" smtClean="0"/>
              <a:t>INCLINAZIONE: 75°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PITCH LINEAZIONI: 35° OVEST</a:t>
            </a:r>
          </a:p>
          <a:p>
            <a:pPr algn="ctr"/>
            <a:r>
              <a:rPr lang="it-IT" dirty="0" smtClean="0"/>
              <a:t>Implica una forte componente trascorrente destra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7873624" y="6410245"/>
            <a:ext cx="2875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SLICCOLITI, PATINA DI OSSIDI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1796" y="5865179"/>
            <a:ext cx="6744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linea della Valsugana è un </a:t>
            </a:r>
            <a:r>
              <a:rPr lang="it-IT" dirty="0" err="1" smtClean="0"/>
              <a:t>thrust</a:t>
            </a:r>
            <a:r>
              <a:rPr lang="it-IT" dirty="0" smtClean="0"/>
              <a:t>, quindi una faglia inversa che di norma dovrebbe avere basso angolo, ma in questa zona il </a:t>
            </a:r>
            <a:r>
              <a:rPr lang="it-IT" dirty="0" err="1" smtClean="0"/>
              <a:t>thrust</a:t>
            </a:r>
            <a:r>
              <a:rPr lang="it-IT" dirty="0" smtClean="0"/>
              <a:t> ha un inclinazione di 75°</a:t>
            </a:r>
            <a:endParaRPr lang="it-IT" dirty="0"/>
          </a:p>
        </p:txBody>
      </p:sp>
      <p:sp>
        <p:nvSpPr>
          <p:cNvPr id="14" name="Ovale 13"/>
          <p:cNvSpPr/>
          <p:nvPr/>
        </p:nvSpPr>
        <p:spPr>
          <a:xfrm>
            <a:off x="156685" y="145622"/>
            <a:ext cx="655906" cy="695816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</a:rPr>
              <a:t>1</a:t>
            </a:r>
            <a:endParaRPr lang="it-IT" sz="2800" b="1" dirty="0">
              <a:solidFill>
                <a:schemeClr val="tx1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71" y="1005186"/>
            <a:ext cx="6167892" cy="482429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930" y="3364645"/>
            <a:ext cx="4443299" cy="296219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24604" y="1020617"/>
            <a:ext cx="68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E-NE</a:t>
            </a:r>
            <a:endParaRPr lang="it-IT" sz="20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5633710" y="969486"/>
            <a:ext cx="848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W-SW</a:t>
            </a:r>
            <a:endParaRPr lang="it-IT" sz="2000" b="1" dirty="0"/>
          </a:p>
        </p:txBody>
      </p:sp>
      <p:cxnSp>
        <p:nvCxnSpPr>
          <p:cNvPr id="8" name="Connettore 2 7"/>
          <p:cNvCxnSpPr/>
          <p:nvPr/>
        </p:nvCxnSpPr>
        <p:spPr>
          <a:xfrm>
            <a:off x="5293043" y="4944218"/>
            <a:ext cx="2377440" cy="499979"/>
          </a:xfrm>
          <a:prstGeom prst="straightConnector1">
            <a:avLst/>
          </a:prstGeom>
          <a:ln w="44450" cap="rnd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9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igura a mano libera 18"/>
          <p:cNvSpPr/>
          <p:nvPr/>
        </p:nvSpPr>
        <p:spPr>
          <a:xfrm>
            <a:off x="5729288" y="57150"/>
            <a:ext cx="4100512" cy="3600450"/>
          </a:xfrm>
          <a:custGeom>
            <a:avLst/>
            <a:gdLst>
              <a:gd name="connsiteX0" fmla="*/ 1285875 w 4100512"/>
              <a:gd name="connsiteY0" fmla="*/ 3586163 h 3600450"/>
              <a:gd name="connsiteX1" fmla="*/ 485775 w 4100512"/>
              <a:gd name="connsiteY1" fmla="*/ 3343275 h 3600450"/>
              <a:gd name="connsiteX2" fmla="*/ 257175 w 4100512"/>
              <a:gd name="connsiteY2" fmla="*/ 3100388 h 3600450"/>
              <a:gd name="connsiteX3" fmla="*/ 0 w 4100512"/>
              <a:gd name="connsiteY3" fmla="*/ 2428875 h 3600450"/>
              <a:gd name="connsiteX4" fmla="*/ 42862 w 4100512"/>
              <a:gd name="connsiteY4" fmla="*/ 1771650 h 3600450"/>
              <a:gd name="connsiteX5" fmla="*/ 100012 w 4100512"/>
              <a:gd name="connsiteY5" fmla="*/ 1443038 h 3600450"/>
              <a:gd name="connsiteX6" fmla="*/ 285750 w 4100512"/>
              <a:gd name="connsiteY6" fmla="*/ 1057275 h 3600450"/>
              <a:gd name="connsiteX7" fmla="*/ 328612 w 4100512"/>
              <a:gd name="connsiteY7" fmla="*/ 614363 h 3600450"/>
              <a:gd name="connsiteX8" fmla="*/ 814387 w 4100512"/>
              <a:gd name="connsiteY8" fmla="*/ 328613 h 3600450"/>
              <a:gd name="connsiteX9" fmla="*/ 1428750 w 4100512"/>
              <a:gd name="connsiteY9" fmla="*/ 300038 h 3600450"/>
              <a:gd name="connsiteX10" fmla="*/ 2671762 w 4100512"/>
              <a:gd name="connsiteY10" fmla="*/ 0 h 3600450"/>
              <a:gd name="connsiteX11" fmla="*/ 2800350 w 4100512"/>
              <a:gd name="connsiteY11" fmla="*/ 300038 h 3600450"/>
              <a:gd name="connsiteX12" fmla="*/ 3657600 w 4100512"/>
              <a:gd name="connsiteY12" fmla="*/ 328613 h 3600450"/>
              <a:gd name="connsiteX13" fmla="*/ 3814762 w 4100512"/>
              <a:gd name="connsiteY13" fmla="*/ 671513 h 3600450"/>
              <a:gd name="connsiteX14" fmla="*/ 4100512 w 4100512"/>
              <a:gd name="connsiteY14" fmla="*/ 1514475 h 3600450"/>
              <a:gd name="connsiteX15" fmla="*/ 3814762 w 4100512"/>
              <a:gd name="connsiteY15" fmla="*/ 1943100 h 3600450"/>
              <a:gd name="connsiteX16" fmla="*/ 3414712 w 4100512"/>
              <a:gd name="connsiteY16" fmla="*/ 2371725 h 3600450"/>
              <a:gd name="connsiteX17" fmla="*/ 3028950 w 4100512"/>
              <a:gd name="connsiteY17" fmla="*/ 2657475 h 3600450"/>
              <a:gd name="connsiteX18" fmla="*/ 2714625 w 4100512"/>
              <a:gd name="connsiteY18" fmla="*/ 3057525 h 3600450"/>
              <a:gd name="connsiteX19" fmla="*/ 2400300 w 4100512"/>
              <a:gd name="connsiteY19" fmla="*/ 3386138 h 3600450"/>
              <a:gd name="connsiteX20" fmla="*/ 2143125 w 4100512"/>
              <a:gd name="connsiteY20" fmla="*/ 3529013 h 3600450"/>
              <a:gd name="connsiteX21" fmla="*/ 1685925 w 4100512"/>
              <a:gd name="connsiteY21" fmla="*/ 3600450 h 3600450"/>
              <a:gd name="connsiteX22" fmla="*/ 1285875 w 4100512"/>
              <a:gd name="connsiteY22" fmla="*/ 3586163 h 360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00512" h="3600450">
                <a:moveTo>
                  <a:pt x="1285875" y="3586163"/>
                </a:moveTo>
                <a:lnTo>
                  <a:pt x="485775" y="3343275"/>
                </a:lnTo>
                <a:lnTo>
                  <a:pt x="257175" y="3100388"/>
                </a:lnTo>
                <a:lnTo>
                  <a:pt x="0" y="2428875"/>
                </a:lnTo>
                <a:lnTo>
                  <a:pt x="42862" y="1771650"/>
                </a:lnTo>
                <a:lnTo>
                  <a:pt x="100012" y="1443038"/>
                </a:lnTo>
                <a:lnTo>
                  <a:pt x="285750" y="1057275"/>
                </a:lnTo>
                <a:lnTo>
                  <a:pt x="328612" y="614363"/>
                </a:lnTo>
                <a:lnTo>
                  <a:pt x="814387" y="328613"/>
                </a:lnTo>
                <a:lnTo>
                  <a:pt x="1428750" y="300038"/>
                </a:lnTo>
                <a:lnTo>
                  <a:pt x="2671762" y="0"/>
                </a:lnTo>
                <a:lnTo>
                  <a:pt x="2800350" y="300038"/>
                </a:lnTo>
                <a:lnTo>
                  <a:pt x="3657600" y="328613"/>
                </a:lnTo>
                <a:lnTo>
                  <a:pt x="3814762" y="671513"/>
                </a:lnTo>
                <a:lnTo>
                  <a:pt x="4100512" y="1514475"/>
                </a:lnTo>
                <a:lnTo>
                  <a:pt x="3814762" y="1943100"/>
                </a:lnTo>
                <a:lnTo>
                  <a:pt x="3414712" y="2371725"/>
                </a:lnTo>
                <a:lnTo>
                  <a:pt x="3028950" y="2657475"/>
                </a:lnTo>
                <a:lnTo>
                  <a:pt x="2714625" y="3057525"/>
                </a:lnTo>
                <a:lnTo>
                  <a:pt x="2400300" y="3386138"/>
                </a:lnTo>
                <a:lnTo>
                  <a:pt x="2143125" y="3529013"/>
                </a:lnTo>
                <a:lnTo>
                  <a:pt x="1685925" y="3600450"/>
                </a:lnTo>
                <a:lnTo>
                  <a:pt x="1285875" y="3586163"/>
                </a:lnTo>
                <a:close/>
              </a:path>
            </a:pathLst>
          </a:custGeom>
          <a:solidFill>
            <a:schemeClr val="bg2">
              <a:lumMod val="75000"/>
              <a:alpha val="38000"/>
            </a:schemeClr>
          </a:solidFill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0099" y="176776"/>
            <a:ext cx="3401136" cy="766199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3200" dirty="0" smtClean="0"/>
              <a:t>MODELLO PER LA </a:t>
            </a:r>
            <a:br>
              <a:rPr lang="it-IT" sz="3200" dirty="0" smtClean="0"/>
            </a:br>
            <a:r>
              <a:rPr lang="it-IT" sz="3200" dirty="0" smtClean="0"/>
              <a:t>CINEMATICA DESTRA</a:t>
            </a:r>
            <a:endParaRPr lang="it-IT" sz="3200" dirty="0"/>
          </a:p>
        </p:txBody>
      </p:sp>
      <p:sp>
        <p:nvSpPr>
          <p:cNvPr id="4" name="Figura a mano libera 3"/>
          <p:cNvSpPr/>
          <p:nvPr/>
        </p:nvSpPr>
        <p:spPr>
          <a:xfrm>
            <a:off x="791569" y="1828800"/>
            <a:ext cx="10509843" cy="3971499"/>
          </a:xfrm>
          <a:custGeom>
            <a:avLst/>
            <a:gdLst>
              <a:gd name="connsiteX0" fmla="*/ 0 w 10044752"/>
              <a:gd name="connsiteY0" fmla="*/ 5131559 h 5131559"/>
              <a:gd name="connsiteX1" fmla="*/ 3425588 w 10044752"/>
              <a:gd name="connsiteY1" fmla="*/ 4503761 h 5131559"/>
              <a:gd name="connsiteX2" fmla="*/ 4380931 w 10044752"/>
              <a:gd name="connsiteY2" fmla="*/ 3411941 h 5131559"/>
              <a:gd name="connsiteX3" fmla="*/ 5281684 w 10044752"/>
              <a:gd name="connsiteY3" fmla="*/ 3111690 h 5131559"/>
              <a:gd name="connsiteX4" fmla="*/ 5882185 w 10044752"/>
              <a:gd name="connsiteY4" fmla="*/ 2442950 h 5131559"/>
              <a:gd name="connsiteX5" fmla="*/ 6946711 w 10044752"/>
              <a:gd name="connsiteY5" fmla="*/ 2142699 h 5131559"/>
              <a:gd name="connsiteX6" fmla="*/ 7983940 w 10044752"/>
              <a:gd name="connsiteY6" fmla="*/ 777923 h 5131559"/>
              <a:gd name="connsiteX7" fmla="*/ 10044752 w 10044752"/>
              <a:gd name="connsiteY7" fmla="*/ 0 h 513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44752" h="5131559">
                <a:moveTo>
                  <a:pt x="0" y="5131559"/>
                </a:moveTo>
                <a:cubicBezTo>
                  <a:pt x="1347716" y="4960961"/>
                  <a:pt x="2695433" y="4790364"/>
                  <a:pt x="3425588" y="4503761"/>
                </a:cubicBezTo>
                <a:cubicBezTo>
                  <a:pt x="4155743" y="4217158"/>
                  <a:pt x="4071582" y="3643953"/>
                  <a:pt x="4380931" y="3411941"/>
                </a:cubicBezTo>
                <a:cubicBezTo>
                  <a:pt x="4690280" y="3179929"/>
                  <a:pt x="5031475" y="3273188"/>
                  <a:pt x="5281684" y="3111690"/>
                </a:cubicBezTo>
                <a:cubicBezTo>
                  <a:pt x="5531893" y="2950192"/>
                  <a:pt x="5604681" y="2604448"/>
                  <a:pt x="5882185" y="2442950"/>
                </a:cubicBezTo>
                <a:cubicBezTo>
                  <a:pt x="6159690" y="2281451"/>
                  <a:pt x="6596419" y="2420203"/>
                  <a:pt x="6946711" y="2142699"/>
                </a:cubicBezTo>
                <a:cubicBezTo>
                  <a:pt x="7297003" y="1865195"/>
                  <a:pt x="7467600" y="1135040"/>
                  <a:pt x="7983940" y="777923"/>
                </a:cubicBezTo>
                <a:cubicBezTo>
                  <a:pt x="8500280" y="420806"/>
                  <a:pt x="9272516" y="210403"/>
                  <a:pt x="10044752" y="0"/>
                </a:cubicBezTo>
              </a:path>
            </a:pathLst>
          </a:cu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1 5"/>
          <p:cNvCxnSpPr>
            <a:endCxn id="4" idx="2"/>
          </p:cNvCxnSpPr>
          <p:nvPr/>
        </p:nvCxnSpPr>
        <p:spPr>
          <a:xfrm flipV="1">
            <a:off x="3778519" y="4469424"/>
            <a:ext cx="1596826" cy="2042785"/>
          </a:xfrm>
          <a:prstGeom prst="line">
            <a:avLst/>
          </a:prstGeom>
          <a:ln w="50800">
            <a:solidFill>
              <a:srgbClr val="54181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>
            <a:endCxn id="12" idx="3"/>
          </p:cNvCxnSpPr>
          <p:nvPr/>
        </p:nvCxnSpPr>
        <p:spPr>
          <a:xfrm flipV="1">
            <a:off x="6034133" y="2442650"/>
            <a:ext cx="2966233" cy="3826762"/>
          </a:xfrm>
          <a:prstGeom prst="line">
            <a:avLst/>
          </a:prstGeom>
          <a:ln w="57150">
            <a:solidFill>
              <a:srgbClr val="54181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igura a mano libera 10"/>
          <p:cNvSpPr/>
          <p:nvPr/>
        </p:nvSpPr>
        <p:spPr>
          <a:xfrm>
            <a:off x="7615238" y="2914650"/>
            <a:ext cx="1100137" cy="1500188"/>
          </a:xfrm>
          <a:custGeom>
            <a:avLst/>
            <a:gdLst>
              <a:gd name="connsiteX0" fmla="*/ 0 w 1100137"/>
              <a:gd name="connsiteY0" fmla="*/ 0 h 1500188"/>
              <a:gd name="connsiteX1" fmla="*/ 100012 w 1100137"/>
              <a:gd name="connsiteY1" fmla="*/ 114300 h 1500188"/>
              <a:gd name="connsiteX2" fmla="*/ 128587 w 1100137"/>
              <a:gd name="connsiteY2" fmla="*/ 171450 h 1500188"/>
              <a:gd name="connsiteX3" fmla="*/ 128587 w 1100137"/>
              <a:gd name="connsiteY3" fmla="*/ 328613 h 1500188"/>
              <a:gd name="connsiteX4" fmla="*/ 214312 w 1100137"/>
              <a:gd name="connsiteY4" fmla="*/ 342900 h 1500188"/>
              <a:gd name="connsiteX5" fmla="*/ 357187 w 1100137"/>
              <a:gd name="connsiteY5" fmla="*/ 385763 h 1500188"/>
              <a:gd name="connsiteX6" fmla="*/ 585787 w 1100137"/>
              <a:gd name="connsiteY6" fmla="*/ 628650 h 1500188"/>
              <a:gd name="connsiteX7" fmla="*/ 642937 w 1100137"/>
              <a:gd name="connsiteY7" fmla="*/ 871538 h 1500188"/>
              <a:gd name="connsiteX8" fmla="*/ 785812 w 1100137"/>
              <a:gd name="connsiteY8" fmla="*/ 971550 h 1500188"/>
              <a:gd name="connsiteX9" fmla="*/ 857250 w 1100137"/>
              <a:gd name="connsiteY9" fmla="*/ 1200150 h 1500188"/>
              <a:gd name="connsiteX10" fmla="*/ 1100137 w 1100137"/>
              <a:gd name="connsiteY10" fmla="*/ 1314450 h 1500188"/>
              <a:gd name="connsiteX11" fmla="*/ 1085850 w 1100137"/>
              <a:gd name="connsiteY11" fmla="*/ 1500188 h 1500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00137" h="1500188">
                <a:moveTo>
                  <a:pt x="0" y="0"/>
                </a:moveTo>
                <a:lnTo>
                  <a:pt x="100012" y="114300"/>
                </a:lnTo>
                <a:lnTo>
                  <a:pt x="128587" y="171450"/>
                </a:lnTo>
                <a:lnTo>
                  <a:pt x="128587" y="328613"/>
                </a:lnTo>
                <a:lnTo>
                  <a:pt x="214312" y="342900"/>
                </a:lnTo>
                <a:lnTo>
                  <a:pt x="357187" y="385763"/>
                </a:lnTo>
                <a:lnTo>
                  <a:pt x="585787" y="628650"/>
                </a:lnTo>
                <a:lnTo>
                  <a:pt x="642937" y="871538"/>
                </a:lnTo>
                <a:lnTo>
                  <a:pt x="785812" y="971550"/>
                </a:lnTo>
                <a:lnTo>
                  <a:pt x="857250" y="1200150"/>
                </a:lnTo>
                <a:lnTo>
                  <a:pt x="1100137" y="1314450"/>
                </a:lnTo>
                <a:lnTo>
                  <a:pt x="1085850" y="150018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igura a mano libera 11"/>
          <p:cNvSpPr/>
          <p:nvPr/>
        </p:nvSpPr>
        <p:spPr>
          <a:xfrm>
            <a:off x="8828916" y="1999737"/>
            <a:ext cx="885825" cy="2185988"/>
          </a:xfrm>
          <a:custGeom>
            <a:avLst/>
            <a:gdLst>
              <a:gd name="connsiteX0" fmla="*/ 0 w 885825"/>
              <a:gd name="connsiteY0" fmla="*/ 0 h 2185988"/>
              <a:gd name="connsiteX1" fmla="*/ 71438 w 885825"/>
              <a:gd name="connsiteY1" fmla="*/ 214313 h 2185988"/>
              <a:gd name="connsiteX2" fmla="*/ 71438 w 885825"/>
              <a:gd name="connsiteY2" fmla="*/ 385763 h 2185988"/>
              <a:gd name="connsiteX3" fmla="*/ 171450 w 885825"/>
              <a:gd name="connsiteY3" fmla="*/ 442913 h 2185988"/>
              <a:gd name="connsiteX4" fmla="*/ 171450 w 885825"/>
              <a:gd name="connsiteY4" fmla="*/ 642938 h 2185988"/>
              <a:gd name="connsiteX5" fmla="*/ 171450 w 885825"/>
              <a:gd name="connsiteY5" fmla="*/ 642938 h 2185988"/>
              <a:gd name="connsiteX6" fmla="*/ 385763 w 885825"/>
              <a:gd name="connsiteY6" fmla="*/ 900113 h 2185988"/>
              <a:gd name="connsiteX7" fmla="*/ 485775 w 885825"/>
              <a:gd name="connsiteY7" fmla="*/ 1085850 h 2185988"/>
              <a:gd name="connsiteX8" fmla="*/ 485775 w 885825"/>
              <a:gd name="connsiteY8" fmla="*/ 1157288 h 2185988"/>
              <a:gd name="connsiteX9" fmla="*/ 700088 w 885825"/>
              <a:gd name="connsiteY9" fmla="*/ 1343025 h 2185988"/>
              <a:gd name="connsiteX10" fmla="*/ 757238 w 885825"/>
              <a:gd name="connsiteY10" fmla="*/ 1543050 h 2185988"/>
              <a:gd name="connsiteX11" fmla="*/ 742950 w 885825"/>
              <a:gd name="connsiteY11" fmla="*/ 1800225 h 2185988"/>
              <a:gd name="connsiteX12" fmla="*/ 857250 w 885825"/>
              <a:gd name="connsiteY12" fmla="*/ 1885950 h 2185988"/>
              <a:gd name="connsiteX13" fmla="*/ 885825 w 885825"/>
              <a:gd name="connsiteY13" fmla="*/ 2185988 h 218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85825" h="2185988">
                <a:moveTo>
                  <a:pt x="0" y="0"/>
                </a:moveTo>
                <a:lnTo>
                  <a:pt x="71438" y="214313"/>
                </a:lnTo>
                <a:lnTo>
                  <a:pt x="71438" y="385763"/>
                </a:lnTo>
                <a:lnTo>
                  <a:pt x="171450" y="442913"/>
                </a:lnTo>
                <a:lnTo>
                  <a:pt x="171450" y="642938"/>
                </a:lnTo>
                <a:lnTo>
                  <a:pt x="171450" y="642938"/>
                </a:lnTo>
                <a:lnTo>
                  <a:pt x="385763" y="900113"/>
                </a:lnTo>
                <a:lnTo>
                  <a:pt x="485775" y="1085850"/>
                </a:lnTo>
                <a:lnTo>
                  <a:pt x="485775" y="1157288"/>
                </a:lnTo>
                <a:lnTo>
                  <a:pt x="700088" y="1343025"/>
                </a:lnTo>
                <a:lnTo>
                  <a:pt x="757238" y="1543050"/>
                </a:lnTo>
                <a:lnTo>
                  <a:pt x="742950" y="1800225"/>
                </a:lnTo>
                <a:lnTo>
                  <a:pt x="857250" y="1885950"/>
                </a:lnTo>
                <a:lnTo>
                  <a:pt x="885825" y="218598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4798075" y="5374894"/>
            <a:ext cx="1218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INHERITED</a:t>
            </a:r>
          </a:p>
          <a:p>
            <a:pPr algn="ctr"/>
            <a:r>
              <a:rPr lang="it-IT" b="1" dirty="0" smtClean="0"/>
              <a:t>MESOZOIC</a:t>
            </a:r>
          </a:p>
          <a:p>
            <a:pPr algn="ctr"/>
            <a:r>
              <a:rPr lang="it-IT" b="1" dirty="0" smtClean="0"/>
              <a:t>FAULTS</a:t>
            </a:r>
            <a:endParaRPr lang="it-IT" b="1" dirty="0"/>
          </a:p>
        </p:txBody>
      </p:sp>
      <p:cxnSp>
        <p:nvCxnSpPr>
          <p:cNvPr id="16" name="Connettore 7 15"/>
          <p:cNvCxnSpPr/>
          <p:nvPr/>
        </p:nvCxnSpPr>
        <p:spPr>
          <a:xfrm flipV="1">
            <a:off x="5957094" y="5157512"/>
            <a:ext cx="842962" cy="504329"/>
          </a:xfrm>
          <a:prstGeom prst="curvedConnector3">
            <a:avLst/>
          </a:prstGeom>
          <a:ln w="44450">
            <a:solidFill>
              <a:srgbClr val="5418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7 16"/>
          <p:cNvCxnSpPr/>
          <p:nvPr/>
        </p:nvCxnSpPr>
        <p:spPr>
          <a:xfrm rot="10800000" flipV="1">
            <a:off x="3979580" y="5969226"/>
            <a:ext cx="798361" cy="496079"/>
          </a:xfrm>
          <a:prstGeom prst="curvedConnector3">
            <a:avLst/>
          </a:prstGeom>
          <a:ln w="44450">
            <a:solidFill>
              <a:srgbClr val="54181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riangolo isoscele 19"/>
          <p:cNvSpPr/>
          <p:nvPr/>
        </p:nvSpPr>
        <p:spPr>
          <a:xfrm rot="21184607">
            <a:off x="971550" y="5386387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Triangolo isoscele 21"/>
          <p:cNvSpPr/>
          <p:nvPr/>
        </p:nvSpPr>
        <p:spPr>
          <a:xfrm rot="20965819">
            <a:off x="3555634" y="5049546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riangolo isoscele 22"/>
          <p:cNvSpPr/>
          <p:nvPr/>
        </p:nvSpPr>
        <p:spPr>
          <a:xfrm rot="21184607">
            <a:off x="2337216" y="5247695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Triangolo isoscele 24"/>
          <p:cNvSpPr/>
          <p:nvPr/>
        </p:nvSpPr>
        <p:spPr>
          <a:xfrm rot="21184607">
            <a:off x="7431989" y="3249223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riangolo isoscele 25"/>
          <p:cNvSpPr/>
          <p:nvPr/>
        </p:nvSpPr>
        <p:spPr>
          <a:xfrm rot="19196550">
            <a:off x="6376818" y="3603550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riangolo isoscele 26"/>
          <p:cNvSpPr/>
          <p:nvPr/>
        </p:nvSpPr>
        <p:spPr>
          <a:xfrm rot="20823851">
            <a:off x="5480040" y="3988782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riangolo isoscele 27"/>
          <p:cNvSpPr/>
          <p:nvPr/>
        </p:nvSpPr>
        <p:spPr>
          <a:xfrm rot="21184607">
            <a:off x="10922864" y="1487278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riangolo isoscele 28"/>
          <p:cNvSpPr/>
          <p:nvPr/>
        </p:nvSpPr>
        <p:spPr>
          <a:xfrm rot="20696588">
            <a:off x="9851161" y="1748517"/>
            <a:ext cx="357188" cy="376027"/>
          </a:xfrm>
          <a:prstGeom prst="triangl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Triangolo isoscele 29"/>
          <p:cNvSpPr/>
          <p:nvPr/>
        </p:nvSpPr>
        <p:spPr>
          <a:xfrm>
            <a:off x="316331" y="668649"/>
            <a:ext cx="321539" cy="54865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283779" y="206984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N</a:t>
            </a:r>
          </a:p>
        </p:txBody>
      </p:sp>
      <p:sp>
        <p:nvSpPr>
          <p:cNvPr id="32" name="Freccia in giù 31"/>
          <p:cNvSpPr/>
          <p:nvPr/>
        </p:nvSpPr>
        <p:spPr>
          <a:xfrm rot="21059904">
            <a:off x="2307029" y="2750651"/>
            <a:ext cx="428625" cy="1104759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1614244" y="1828800"/>
            <a:ext cx="19304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5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σ</a:t>
            </a:r>
            <a:r>
              <a:rPr lang="it-IT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1 </a:t>
            </a:r>
            <a:r>
              <a:rPr lang="it-IT" sz="1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(NEOALPINO)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34" name="Freccia in giù 33"/>
          <p:cNvSpPr/>
          <p:nvPr/>
        </p:nvSpPr>
        <p:spPr>
          <a:xfrm rot="16200000">
            <a:off x="7269900" y="2095531"/>
            <a:ext cx="280232" cy="82968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6106989" y="1567160"/>
            <a:ext cx="15564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5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σ</a:t>
            </a:r>
            <a:r>
              <a:rPr lang="it-IT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1 </a:t>
            </a:r>
            <a:r>
              <a:rPr lang="it-IT" sz="16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(LOCALE)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36" name="Ovale 35"/>
          <p:cNvSpPr/>
          <p:nvPr/>
        </p:nvSpPr>
        <p:spPr>
          <a:xfrm>
            <a:off x="7515598" y="1346349"/>
            <a:ext cx="210630" cy="220811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circolare in su 36"/>
          <p:cNvSpPr/>
          <p:nvPr/>
        </p:nvSpPr>
        <p:spPr>
          <a:xfrm rot="17865930">
            <a:off x="7298043" y="1253617"/>
            <a:ext cx="769699" cy="418851"/>
          </a:xfrm>
          <a:prstGeom prst="curvedUpArrow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9" name="Connettore 38"/>
          <p:cNvSpPr/>
          <p:nvPr/>
        </p:nvSpPr>
        <p:spPr>
          <a:xfrm>
            <a:off x="653284" y="4819381"/>
            <a:ext cx="103376" cy="1011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160516" y="4357716"/>
            <a:ext cx="1215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TRENTO</a:t>
            </a:r>
            <a:endParaRPr lang="it-IT" sz="2400" b="1" dirty="0"/>
          </a:p>
        </p:txBody>
      </p:sp>
      <p:sp>
        <p:nvSpPr>
          <p:cNvPr id="41" name="Connettore 40"/>
          <p:cNvSpPr/>
          <p:nvPr/>
        </p:nvSpPr>
        <p:spPr>
          <a:xfrm>
            <a:off x="9054631" y="1978267"/>
            <a:ext cx="103376" cy="1011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8363931" y="1555105"/>
            <a:ext cx="1346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AGORDO</a:t>
            </a:r>
            <a:endParaRPr lang="it-IT" sz="2400" b="1" dirty="0"/>
          </a:p>
        </p:txBody>
      </p:sp>
      <p:sp>
        <p:nvSpPr>
          <p:cNvPr id="43" name="Figura a mano libera 42"/>
          <p:cNvSpPr/>
          <p:nvPr/>
        </p:nvSpPr>
        <p:spPr>
          <a:xfrm rot="21264383">
            <a:off x="8272463" y="2557463"/>
            <a:ext cx="457200" cy="471487"/>
          </a:xfrm>
          <a:custGeom>
            <a:avLst/>
            <a:gdLst>
              <a:gd name="connsiteX0" fmla="*/ 0 w 457200"/>
              <a:gd name="connsiteY0" fmla="*/ 471487 h 471487"/>
              <a:gd name="connsiteX1" fmla="*/ 457200 w 457200"/>
              <a:gd name="connsiteY1" fmla="*/ 0 h 471487"/>
              <a:gd name="connsiteX2" fmla="*/ 228600 w 457200"/>
              <a:gd name="connsiteY2" fmla="*/ 42862 h 471487"/>
              <a:gd name="connsiteX3" fmla="*/ 328612 w 457200"/>
              <a:gd name="connsiteY3" fmla="*/ 142875 h 47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71487">
                <a:moveTo>
                  <a:pt x="0" y="471487"/>
                </a:moveTo>
                <a:lnTo>
                  <a:pt x="457200" y="0"/>
                </a:lnTo>
                <a:lnTo>
                  <a:pt x="228600" y="42862"/>
                </a:lnTo>
                <a:lnTo>
                  <a:pt x="328612" y="142875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Figura a mano libera 45"/>
          <p:cNvSpPr/>
          <p:nvPr/>
        </p:nvSpPr>
        <p:spPr>
          <a:xfrm>
            <a:off x="4784057" y="4357716"/>
            <a:ext cx="342900" cy="557212"/>
          </a:xfrm>
          <a:custGeom>
            <a:avLst/>
            <a:gdLst>
              <a:gd name="connsiteX0" fmla="*/ 342900 w 342900"/>
              <a:gd name="connsiteY0" fmla="*/ 0 h 557212"/>
              <a:gd name="connsiteX1" fmla="*/ 0 w 342900"/>
              <a:gd name="connsiteY1" fmla="*/ 557212 h 557212"/>
              <a:gd name="connsiteX2" fmla="*/ 28575 w 342900"/>
              <a:gd name="connsiteY2" fmla="*/ 285750 h 557212"/>
              <a:gd name="connsiteX3" fmla="*/ 128588 w 342900"/>
              <a:gd name="connsiteY3" fmla="*/ 328612 h 557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" h="557212">
                <a:moveTo>
                  <a:pt x="342900" y="0"/>
                </a:moveTo>
                <a:lnTo>
                  <a:pt x="0" y="557212"/>
                </a:lnTo>
                <a:lnTo>
                  <a:pt x="28575" y="285750"/>
                </a:lnTo>
                <a:lnTo>
                  <a:pt x="128588" y="328612"/>
                </a:lnTo>
              </a:path>
            </a:pathLst>
          </a:cu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 rot="21234182">
            <a:off x="558679" y="5658912"/>
            <a:ext cx="3892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FAGLIA della VALSUGANA</a:t>
            </a:r>
            <a:endParaRPr lang="it-IT" sz="2800" dirty="0"/>
          </a:p>
        </p:txBody>
      </p:sp>
      <p:sp>
        <p:nvSpPr>
          <p:cNvPr id="51" name="CasellaDiTesto 50"/>
          <p:cNvSpPr txBox="1"/>
          <p:nvPr/>
        </p:nvSpPr>
        <p:spPr>
          <a:xfrm rot="3982204">
            <a:off x="8801723" y="3053591"/>
            <a:ext cx="173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VAL CORDEVOLE</a:t>
            </a:r>
            <a:endParaRPr lang="it-IT" dirty="0"/>
          </a:p>
        </p:txBody>
      </p:sp>
      <p:sp>
        <p:nvSpPr>
          <p:cNvPr id="52" name="CasellaDiTesto 51"/>
          <p:cNvSpPr txBox="1"/>
          <p:nvPr/>
        </p:nvSpPr>
        <p:spPr>
          <a:xfrm rot="3403613">
            <a:off x="8129920" y="3763806"/>
            <a:ext cx="1292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VAL del MIS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8202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3" t="16945" b="1389"/>
          <a:stretch/>
        </p:blipFill>
        <p:spPr>
          <a:xfrm>
            <a:off x="184265" y="1789634"/>
            <a:ext cx="8178685" cy="4837548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6762750" y="1790700"/>
            <a:ext cx="5276079" cy="48745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916760" y="777152"/>
            <a:ext cx="4299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Zona di deformazione del Monte </a:t>
            </a:r>
            <a:r>
              <a:rPr lang="it-IT" sz="2000" dirty="0" err="1" smtClean="0"/>
              <a:t>Pizzon</a:t>
            </a:r>
            <a:endParaRPr lang="it-IT" sz="20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1" t="8889" r="23704" b="14445"/>
          <a:stretch/>
        </p:blipFill>
        <p:spPr>
          <a:xfrm>
            <a:off x="6915920" y="1945318"/>
            <a:ext cx="5122909" cy="4681864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916760" y="170364"/>
            <a:ext cx="8395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Strutture del FW della faglia della Valsugana</a:t>
            </a:r>
            <a:endParaRPr lang="it-IT" sz="3600" dirty="0"/>
          </a:p>
        </p:txBody>
      </p:sp>
      <p:sp>
        <p:nvSpPr>
          <p:cNvPr id="4" name="Figura a mano libera 3"/>
          <p:cNvSpPr/>
          <p:nvPr/>
        </p:nvSpPr>
        <p:spPr>
          <a:xfrm>
            <a:off x="1651379" y="2402006"/>
            <a:ext cx="4326340" cy="928048"/>
          </a:xfrm>
          <a:custGeom>
            <a:avLst/>
            <a:gdLst>
              <a:gd name="connsiteX0" fmla="*/ 4326340 w 4326340"/>
              <a:gd name="connsiteY0" fmla="*/ 491319 h 928048"/>
              <a:gd name="connsiteX1" fmla="*/ 4326340 w 4326340"/>
              <a:gd name="connsiteY1" fmla="*/ 655093 h 928048"/>
              <a:gd name="connsiteX2" fmla="*/ 4203511 w 4326340"/>
              <a:gd name="connsiteY2" fmla="*/ 709684 h 928048"/>
              <a:gd name="connsiteX3" fmla="*/ 4053385 w 4326340"/>
              <a:gd name="connsiteY3" fmla="*/ 777922 h 928048"/>
              <a:gd name="connsiteX4" fmla="*/ 3930555 w 4326340"/>
              <a:gd name="connsiteY4" fmla="*/ 859809 h 928048"/>
              <a:gd name="connsiteX5" fmla="*/ 3739487 w 4326340"/>
              <a:gd name="connsiteY5" fmla="*/ 873457 h 928048"/>
              <a:gd name="connsiteX6" fmla="*/ 3616657 w 4326340"/>
              <a:gd name="connsiteY6" fmla="*/ 928048 h 928048"/>
              <a:gd name="connsiteX7" fmla="*/ 3411940 w 4326340"/>
              <a:gd name="connsiteY7" fmla="*/ 914400 h 928048"/>
              <a:gd name="connsiteX8" fmla="*/ 2156346 w 4326340"/>
              <a:gd name="connsiteY8" fmla="*/ 600501 h 928048"/>
              <a:gd name="connsiteX9" fmla="*/ 2197290 w 4326340"/>
              <a:gd name="connsiteY9" fmla="*/ 559558 h 928048"/>
              <a:gd name="connsiteX10" fmla="*/ 1842448 w 4326340"/>
              <a:gd name="connsiteY10" fmla="*/ 395785 h 928048"/>
              <a:gd name="connsiteX11" fmla="*/ 1555845 w 4326340"/>
              <a:gd name="connsiteY11" fmla="*/ 655093 h 928048"/>
              <a:gd name="connsiteX12" fmla="*/ 0 w 4326340"/>
              <a:gd name="connsiteY12" fmla="*/ 122830 h 928048"/>
              <a:gd name="connsiteX13" fmla="*/ 204717 w 4326340"/>
              <a:gd name="connsiteY13" fmla="*/ 40943 h 928048"/>
              <a:gd name="connsiteX14" fmla="*/ 368490 w 4326340"/>
              <a:gd name="connsiteY14" fmla="*/ 27295 h 928048"/>
              <a:gd name="connsiteX15" fmla="*/ 573206 w 4326340"/>
              <a:gd name="connsiteY15" fmla="*/ 54591 h 928048"/>
              <a:gd name="connsiteX16" fmla="*/ 682388 w 4326340"/>
              <a:gd name="connsiteY16" fmla="*/ 81887 h 928048"/>
              <a:gd name="connsiteX17" fmla="*/ 805218 w 4326340"/>
              <a:gd name="connsiteY17" fmla="*/ 81887 h 928048"/>
              <a:gd name="connsiteX18" fmla="*/ 805218 w 4326340"/>
              <a:gd name="connsiteY18" fmla="*/ 81887 h 928048"/>
              <a:gd name="connsiteX19" fmla="*/ 968991 w 4326340"/>
              <a:gd name="connsiteY19" fmla="*/ 122830 h 928048"/>
              <a:gd name="connsiteX20" fmla="*/ 1337481 w 4326340"/>
              <a:gd name="connsiteY20" fmla="*/ 191069 h 928048"/>
              <a:gd name="connsiteX21" fmla="*/ 1596788 w 4326340"/>
              <a:gd name="connsiteY21" fmla="*/ 259307 h 928048"/>
              <a:gd name="connsiteX22" fmla="*/ 1787857 w 4326340"/>
              <a:gd name="connsiteY22" fmla="*/ 218364 h 928048"/>
              <a:gd name="connsiteX23" fmla="*/ 2047164 w 4326340"/>
              <a:gd name="connsiteY23" fmla="*/ 245660 h 928048"/>
              <a:gd name="connsiteX24" fmla="*/ 2169994 w 4326340"/>
              <a:gd name="connsiteY24" fmla="*/ 300251 h 928048"/>
              <a:gd name="connsiteX25" fmla="*/ 2429302 w 4326340"/>
              <a:gd name="connsiteY25" fmla="*/ 95534 h 928048"/>
              <a:gd name="connsiteX26" fmla="*/ 2674961 w 4326340"/>
              <a:gd name="connsiteY26" fmla="*/ 27295 h 928048"/>
              <a:gd name="connsiteX27" fmla="*/ 3057099 w 4326340"/>
              <a:gd name="connsiteY27" fmla="*/ 0 h 928048"/>
              <a:gd name="connsiteX28" fmla="*/ 3411940 w 4326340"/>
              <a:gd name="connsiteY28" fmla="*/ 40943 h 928048"/>
              <a:gd name="connsiteX29" fmla="*/ 3957851 w 4326340"/>
              <a:gd name="connsiteY29" fmla="*/ 177421 h 928048"/>
              <a:gd name="connsiteX30" fmla="*/ 4312693 w 4326340"/>
              <a:gd name="connsiteY30" fmla="*/ 382137 h 928048"/>
              <a:gd name="connsiteX31" fmla="*/ 4326340 w 4326340"/>
              <a:gd name="connsiteY31" fmla="*/ 491319 h 92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326340" h="928048">
                <a:moveTo>
                  <a:pt x="4326340" y="491319"/>
                </a:moveTo>
                <a:lnTo>
                  <a:pt x="4326340" y="655093"/>
                </a:lnTo>
                <a:lnTo>
                  <a:pt x="4203511" y="709684"/>
                </a:lnTo>
                <a:lnTo>
                  <a:pt x="4053385" y="777922"/>
                </a:lnTo>
                <a:lnTo>
                  <a:pt x="3930555" y="859809"/>
                </a:lnTo>
                <a:lnTo>
                  <a:pt x="3739487" y="873457"/>
                </a:lnTo>
                <a:lnTo>
                  <a:pt x="3616657" y="928048"/>
                </a:lnTo>
                <a:lnTo>
                  <a:pt x="3411940" y="914400"/>
                </a:lnTo>
                <a:lnTo>
                  <a:pt x="2156346" y="600501"/>
                </a:lnTo>
                <a:lnTo>
                  <a:pt x="2197290" y="559558"/>
                </a:lnTo>
                <a:lnTo>
                  <a:pt x="1842448" y="395785"/>
                </a:lnTo>
                <a:lnTo>
                  <a:pt x="1555845" y="655093"/>
                </a:lnTo>
                <a:lnTo>
                  <a:pt x="0" y="122830"/>
                </a:lnTo>
                <a:lnTo>
                  <a:pt x="204717" y="40943"/>
                </a:lnTo>
                <a:lnTo>
                  <a:pt x="368490" y="27295"/>
                </a:lnTo>
                <a:lnTo>
                  <a:pt x="573206" y="54591"/>
                </a:lnTo>
                <a:lnTo>
                  <a:pt x="682388" y="81887"/>
                </a:lnTo>
                <a:lnTo>
                  <a:pt x="805218" y="81887"/>
                </a:lnTo>
                <a:lnTo>
                  <a:pt x="805218" y="81887"/>
                </a:lnTo>
                <a:lnTo>
                  <a:pt x="968991" y="122830"/>
                </a:lnTo>
                <a:lnTo>
                  <a:pt x="1337481" y="191069"/>
                </a:lnTo>
                <a:lnTo>
                  <a:pt x="1596788" y="259307"/>
                </a:lnTo>
                <a:lnTo>
                  <a:pt x="1787857" y="218364"/>
                </a:lnTo>
                <a:lnTo>
                  <a:pt x="2047164" y="245660"/>
                </a:lnTo>
                <a:lnTo>
                  <a:pt x="2169994" y="300251"/>
                </a:lnTo>
                <a:lnTo>
                  <a:pt x="2429302" y="95534"/>
                </a:lnTo>
                <a:lnTo>
                  <a:pt x="2674961" y="27295"/>
                </a:lnTo>
                <a:lnTo>
                  <a:pt x="3057099" y="0"/>
                </a:lnTo>
                <a:lnTo>
                  <a:pt x="3411940" y="40943"/>
                </a:lnTo>
                <a:lnTo>
                  <a:pt x="3957851" y="177421"/>
                </a:lnTo>
                <a:lnTo>
                  <a:pt x="4312693" y="382137"/>
                </a:lnTo>
                <a:lnTo>
                  <a:pt x="4326340" y="491319"/>
                </a:lnTo>
                <a:close/>
              </a:path>
            </a:pathLst>
          </a:cu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3240041" y="3942426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DP</a:t>
            </a:r>
            <a:endParaRPr lang="it-IT" sz="32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527108" y="2471942"/>
            <a:ext cx="660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CG</a:t>
            </a:r>
            <a:endParaRPr lang="it-IT" sz="3200" b="1" dirty="0"/>
          </a:p>
        </p:txBody>
      </p:sp>
      <p:sp>
        <p:nvSpPr>
          <p:cNvPr id="14" name="Ovale 13"/>
          <p:cNvSpPr/>
          <p:nvPr/>
        </p:nvSpPr>
        <p:spPr>
          <a:xfrm>
            <a:off x="156685" y="145622"/>
            <a:ext cx="655906" cy="695816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6100748" y="1887167"/>
            <a:ext cx="5854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NW</a:t>
            </a:r>
            <a:endParaRPr lang="it-IT" sz="20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84265" y="1887167"/>
            <a:ext cx="431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/>
              <a:t>SE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40321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o 28"/>
          <p:cNvGrpSpPr/>
          <p:nvPr/>
        </p:nvGrpSpPr>
        <p:grpSpPr>
          <a:xfrm>
            <a:off x="-72572" y="-23587"/>
            <a:ext cx="12293599" cy="8176987"/>
            <a:chOff x="904875" y="0"/>
            <a:chExt cx="10287000" cy="68580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875" y="0"/>
              <a:ext cx="10287000" cy="6858000"/>
            </a:xfrm>
            <a:prstGeom prst="rect">
              <a:avLst/>
            </a:prstGeom>
            <a:effectLst>
              <a:softEdge rad="0"/>
            </a:effectLst>
          </p:spPr>
        </p:pic>
        <p:cxnSp>
          <p:nvCxnSpPr>
            <p:cNvPr id="13" name="Connettore 1 12"/>
            <p:cNvCxnSpPr/>
            <p:nvPr/>
          </p:nvCxnSpPr>
          <p:spPr>
            <a:xfrm>
              <a:off x="4892675" y="1425575"/>
              <a:ext cx="5203825" cy="4098925"/>
            </a:xfrm>
            <a:prstGeom prst="line">
              <a:avLst/>
            </a:prstGeom>
            <a:ln w="53975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>
              <a:off x="3522663" y="2938463"/>
              <a:ext cx="2420937" cy="2722562"/>
            </a:xfrm>
            <a:prstGeom prst="line">
              <a:avLst/>
            </a:prstGeom>
            <a:ln w="53975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 flipH="1" flipV="1">
              <a:off x="928688" y="2905125"/>
              <a:ext cx="3309937" cy="2166938"/>
            </a:xfrm>
            <a:prstGeom prst="line">
              <a:avLst/>
            </a:prstGeom>
            <a:ln w="53975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igura a mano libera 20"/>
            <p:cNvSpPr/>
            <p:nvPr/>
          </p:nvSpPr>
          <p:spPr>
            <a:xfrm>
              <a:off x="1200150" y="876300"/>
              <a:ext cx="988219" cy="481013"/>
            </a:xfrm>
            <a:custGeom>
              <a:avLst/>
              <a:gdLst>
                <a:gd name="connsiteX0" fmla="*/ 988219 w 988219"/>
                <a:gd name="connsiteY0" fmla="*/ 0 h 481013"/>
                <a:gd name="connsiteX1" fmla="*/ 826294 w 988219"/>
                <a:gd name="connsiteY1" fmla="*/ 100013 h 481013"/>
                <a:gd name="connsiteX2" fmla="*/ 697706 w 988219"/>
                <a:gd name="connsiteY2" fmla="*/ 252413 h 481013"/>
                <a:gd name="connsiteX3" fmla="*/ 623888 w 988219"/>
                <a:gd name="connsiteY3" fmla="*/ 323850 h 481013"/>
                <a:gd name="connsiteX4" fmla="*/ 576263 w 988219"/>
                <a:gd name="connsiteY4" fmla="*/ 431006 h 481013"/>
                <a:gd name="connsiteX5" fmla="*/ 559594 w 988219"/>
                <a:gd name="connsiteY5" fmla="*/ 469106 h 481013"/>
                <a:gd name="connsiteX6" fmla="*/ 545306 w 988219"/>
                <a:gd name="connsiteY6" fmla="*/ 481013 h 481013"/>
                <a:gd name="connsiteX7" fmla="*/ 516731 w 988219"/>
                <a:gd name="connsiteY7" fmla="*/ 476250 h 481013"/>
                <a:gd name="connsiteX8" fmla="*/ 440531 w 988219"/>
                <a:gd name="connsiteY8" fmla="*/ 426244 h 481013"/>
                <a:gd name="connsiteX9" fmla="*/ 366713 w 988219"/>
                <a:gd name="connsiteY9" fmla="*/ 388144 h 481013"/>
                <a:gd name="connsiteX10" fmla="*/ 202406 w 988219"/>
                <a:gd name="connsiteY10" fmla="*/ 330994 h 481013"/>
                <a:gd name="connsiteX11" fmla="*/ 0 w 988219"/>
                <a:gd name="connsiteY11" fmla="*/ 257175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8219" h="481013">
                  <a:moveTo>
                    <a:pt x="988219" y="0"/>
                  </a:moveTo>
                  <a:lnTo>
                    <a:pt x="826294" y="100013"/>
                  </a:lnTo>
                  <a:lnTo>
                    <a:pt x="697706" y="252413"/>
                  </a:lnTo>
                  <a:lnTo>
                    <a:pt x="623888" y="323850"/>
                  </a:lnTo>
                  <a:lnTo>
                    <a:pt x="576263" y="431006"/>
                  </a:lnTo>
                  <a:lnTo>
                    <a:pt x="559594" y="469106"/>
                  </a:lnTo>
                  <a:lnTo>
                    <a:pt x="545306" y="481013"/>
                  </a:lnTo>
                  <a:lnTo>
                    <a:pt x="516731" y="476250"/>
                  </a:lnTo>
                  <a:lnTo>
                    <a:pt x="440531" y="426244"/>
                  </a:lnTo>
                  <a:lnTo>
                    <a:pt x="366713" y="388144"/>
                  </a:lnTo>
                  <a:lnTo>
                    <a:pt x="202406" y="330994"/>
                  </a:lnTo>
                  <a:lnTo>
                    <a:pt x="0" y="257175"/>
                  </a:lnTo>
                </a:path>
              </a:pathLst>
            </a:custGeom>
            <a:noFill/>
            <a:ln w="28575" cap="rnd">
              <a:solidFill>
                <a:srgbClr val="FFC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1128713" y="1009650"/>
              <a:ext cx="1102518" cy="433388"/>
            </a:xfrm>
            <a:custGeom>
              <a:avLst/>
              <a:gdLst>
                <a:gd name="connsiteX0" fmla="*/ 0 w 1102518"/>
                <a:gd name="connsiteY0" fmla="*/ 171450 h 433388"/>
                <a:gd name="connsiteX1" fmla="*/ 292893 w 1102518"/>
                <a:gd name="connsiteY1" fmla="*/ 288131 h 433388"/>
                <a:gd name="connsiteX2" fmla="*/ 450056 w 1102518"/>
                <a:gd name="connsiteY2" fmla="*/ 347663 h 433388"/>
                <a:gd name="connsiteX3" fmla="*/ 540543 w 1102518"/>
                <a:gd name="connsiteY3" fmla="*/ 392906 h 433388"/>
                <a:gd name="connsiteX4" fmla="*/ 626268 w 1102518"/>
                <a:gd name="connsiteY4" fmla="*/ 433388 h 433388"/>
                <a:gd name="connsiteX5" fmla="*/ 664368 w 1102518"/>
                <a:gd name="connsiteY5" fmla="*/ 433388 h 433388"/>
                <a:gd name="connsiteX6" fmla="*/ 690562 w 1102518"/>
                <a:gd name="connsiteY6" fmla="*/ 419100 h 433388"/>
                <a:gd name="connsiteX7" fmla="*/ 719137 w 1102518"/>
                <a:gd name="connsiteY7" fmla="*/ 376238 h 433388"/>
                <a:gd name="connsiteX8" fmla="*/ 750093 w 1102518"/>
                <a:gd name="connsiteY8" fmla="*/ 295275 h 433388"/>
                <a:gd name="connsiteX9" fmla="*/ 819150 w 1102518"/>
                <a:gd name="connsiteY9" fmla="*/ 180975 h 433388"/>
                <a:gd name="connsiteX10" fmla="*/ 871537 w 1102518"/>
                <a:gd name="connsiteY10" fmla="*/ 104775 h 433388"/>
                <a:gd name="connsiteX11" fmla="*/ 942975 w 1102518"/>
                <a:gd name="connsiteY11" fmla="*/ 57150 h 433388"/>
                <a:gd name="connsiteX12" fmla="*/ 1031081 w 1102518"/>
                <a:gd name="connsiteY12" fmla="*/ 23813 h 433388"/>
                <a:gd name="connsiteX13" fmla="*/ 1102518 w 1102518"/>
                <a:gd name="connsiteY13" fmla="*/ 0 h 43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2518" h="433388">
                  <a:moveTo>
                    <a:pt x="0" y="171450"/>
                  </a:moveTo>
                  <a:lnTo>
                    <a:pt x="292893" y="288131"/>
                  </a:lnTo>
                  <a:lnTo>
                    <a:pt x="450056" y="347663"/>
                  </a:lnTo>
                  <a:lnTo>
                    <a:pt x="540543" y="392906"/>
                  </a:lnTo>
                  <a:lnTo>
                    <a:pt x="626268" y="433388"/>
                  </a:lnTo>
                  <a:lnTo>
                    <a:pt x="664368" y="433388"/>
                  </a:lnTo>
                  <a:lnTo>
                    <a:pt x="690562" y="419100"/>
                  </a:lnTo>
                  <a:lnTo>
                    <a:pt x="719137" y="376238"/>
                  </a:lnTo>
                  <a:lnTo>
                    <a:pt x="750093" y="295275"/>
                  </a:lnTo>
                  <a:lnTo>
                    <a:pt x="819150" y="180975"/>
                  </a:lnTo>
                  <a:lnTo>
                    <a:pt x="871537" y="104775"/>
                  </a:lnTo>
                  <a:lnTo>
                    <a:pt x="942975" y="57150"/>
                  </a:lnTo>
                  <a:lnTo>
                    <a:pt x="1031081" y="23813"/>
                  </a:lnTo>
                  <a:lnTo>
                    <a:pt x="1102518" y="0"/>
                  </a:lnTo>
                </a:path>
              </a:pathLst>
            </a:custGeom>
            <a:noFill/>
            <a:ln w="28575" cap="rnd">
              <a:solidFill>
                <a:srgbClr val="FFC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Figura a mano libera 22"/>
            <p:cNvSpPr/>
            <p:nvPr/>
          </p:nvSpPr>
          <p:spPr>
            <a:xfrm>
              <a:off x="1076325" y="1138238"/>
              <a:ext cx="1190625" cy="395287"/>
            </a:xfrm>
            <a:custGeom>
              <a:avLst/>
              <a:gdLst>
                <a:gd name="connsiteX0" fmla="*/ 0 w 1190625"/>
                <a:gd name="connsiteY0" fmla="*/ 92868 h 395287"/>
                <a:gd name="connsiteX1" fmla="*/ 273844 w 1190625"/>
                <a:gd name="connsiteY1" fmla="*/ 209550 h 395287"/>
                <a:gd name="connsiteX2" fmla="*/ 485775 w 1190625"/>
                <a:gd name="connsiteY2" fmla="*/ 290512 h 395287"/>
                <a:gd name="connsiteX3" fmla="*/ 628650 w 1190625"/>
                <a:gd name="connsiteY3" fmla="*/ 342900 h 395287"/>
                <a:gd name="connsiteX4" fmla="*/ 716756 w 1190625"/>
                <a:gd name="connsiteY4" fmla="*/ 383381 h 395287"/>
                <a:gd name="connsiteX5" fmla="*/ 747713 w 1190625"/>
                <a:gd name="connsiteY5" fmla="*/ 392906 h 395287"/>
                <a:gd name="connsiteX6" fmla="*/ 771525 w 1190625"/>
                <a:gd name="connsiteY6" fmla="*/ 395287 h 395287"/>
                <a:gd name="connsiteX7" fmla="*/ 792956 w 1190625"/>
                <a:gd name="connsiteY7" fmla="*/ 373856 h 395287"/>
                <a:gd name="connsiteX8" fmla="*/ 812006 w 1190625"/>
                <a:gd name="connsiteY8" fmla="*/ 338137 h 395287"/>
                <a:gd name="connsiteX9" fmla="*/ 819150 w 1190625"/>
                <a:gd name="connsiteY9" fmla="*/ 311943 h 395287"/>
                <a:gd name="connsiteX10" fmla="*/ 883444 w 1190625"/>
                <a:gd name="connsiteY10" fmla="*/ 192881 h 395287"/>
                <a:gd name="connsiteX11" fmla="*/ 954881 w 1190625"/>
                <a:gd name="connsiteY11" fmla="*/ 126206 h 395287"/>
                <a:gd name="connsiteX12" fmla="*/ 1023938 w 1190625"/>
                <a:gd name="connsiteY12" fmla="*/ 80962 h 395287"/>
                <a:gd name="connsiteX13" fmla="*/ 1097756 w 1190625"/>
                <a:gd name="connsiteY13" fmla="*/ 33337 h 395287"/>
                <a:gd name="connsiteX14" fmla="*/ 1190625 w 1190625"/>
                <a:gd name="connsiteY14" fmla="*/ 0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90625" h="395287">
                  <a:moveTo>
                    <a:pt x="0" y="92868"/>
                  </a:moveTo>
                  <a:lnTo>
                    <a:pt x="273844" y="209550"/>
                  </a:lnTo>
                  <a:lnTo>
                    <a:pt x="485775" y="290512"/>
                  </a:lnTo>
                  <a:lnTo>
                    <a:pt x="628650" y="342900"/>
                  </a:lnTo>
                  <a:lnTo>
                    <a:pt x="716756" y="383381"/>
                  </a:lnTo>
                  <a:lnTo>
                    <a:pt x="747713" y="392906"/>
                  </a:lnTo>
                  <a:lnTo>
                    <a:pt x="771525" y="395287"/>
                  </a:lnTo>
                  <a:lnTo>
                    <a:pt x="792956" y="373856"/>
                  </a:lnTo>
                  <a:lnTo>
                    <a:pt x="812006" y="338137"/>
                  </a:lnTo>
                  <a:lnTo>
                    <a:pt x="819150" y="311943"/>
                  </a:lnTo>
                  <a:lnTo>
                    <a:pt x="883444" y="192881"/>
                  </a:lnTo>
                  <a:lnTo>
                    <a:pt x="954881" y="126206"/>
                  </a:lnTo>
                  <a:lnTo>
                    <a:pt x="1023938" y="80962"/>
                  </a:lnTo>
                  <a:lnTo>
                    <a:pt x="1097756" y="33337"/>
                  </a:lnTo>
                  <a:lnTo>
                    <a:pt x="119062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Figura a mano libera 23"/>
            <p:cNvSpPr/>
            <p:nvPr/>
          </p:nvSpPr>
          <p:spPr>
            <a:xfrm>
              <a:off x="997744" y="1245394"/>
              <a:ext cx="1271587" cy="347662"/>
            </a:xfrm>
            <a:custGeom>
              <a:avLst/>
              <a:gdLst>
                <a:gd name="connsiteX0" fmla="*/ 0 w 1271587"/>
                <a:gd name="connsiteY0" fmla="*/ 42862 h 347662"/>
                <a:gd name="connsiteX1" fmla="*/ 502444 w 1271587"/>
                <a:gd name="connsiteY1" fmla="*/ 223837 h 347662"/>
                <a:gd name="connsiteX2" fmla="*/ 688181 w 1271587"/>
                <a:gd name="connsiteY2" fmla="*/ 297656 h 347662"/>
                <a:gd name="connsiteX3" fmla="*/ 833437 w 1271587"/>
                <a:gd name="connsiteY3" fmla="*/ 347662 h 347662"/>
                <a:gd name="connsiteX4" fmla="*/ 881062 w 1271587"/>
                <a:gd name="connsiteY4" fmla="*/ 347662 h 347662"/>
                <a:gd name="connsiteX5" fmla="*/ 900112 w 1271587"/>
                <a:gd name="connsiteY5" fmla="*/ 323850 h 347662"/>
                <a:gd name="connsiteX6" fmla="*/ 921544 w 1271587"/>
                <a:gd name="connsiteY6" fmla="*/ 297656 h 347662"/>
                <a:gd name="connsiteX7" fmla="*/ 950119 w 1271587"/>
                <a:gd name="connsiteY7" fmla="*/ 242887 h 347662"/>
                <a:gd name="connsiteX8" fmla="*/ 1016794 w 1271587"/>
                <a:gd name="connsiteY8" fmla="*/ 157162 h 347662"/>
                <a:gd name="connsiteX9" fmla="*/ 1047750 w 1271587"/>
                <a:gd name="connsiteY9" fmla="*/ 102394 h 347662"/>
                <a:gd name="connsiteX10" fmla="*/ 1121569 w 1271587"/>
                <a:gd name="connsiteY10" fmla="*/ 52387 h 347662"/>
                <a:gd name="connsiteX11" fmla="*/ 1185862 w 1271587"/>
                <a:gd name="connsiteY11" fmla="*/ 30956 h 347662"/>
                <a:gd name="connsiteX12" fmla="*/ 1271587 w 1271587"/>
                <a:gd name="connsiteY12" fmla="*/ 0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71587" h="347662">
                  <a:moveTo>
                    <a:pt x="0" y="42862"/>
                  </a:moveTo>
                  <a:lnTo>
                    <a:pt x="502444" y="223837"/>
                  </a:lnTo>
                  <a:lnTo>
                    <a:pt x="688181" y="297656"/>
                  </a:lnTo>
                  <a:lnTo>
                    <a:pt x="833437" y="347662"/>
                  </a:lnTo>
                  <a:lnTo>
                    <a:pt x="881062" y="347662"/>
                  </a:lnTo>
                  <a:lnTo>
                    <a:pt x="900112" y="323850"/>
                  </a:lnTo>
                  <a:lnTo>
                    <a:pt x="921544" y="297656"/>
                  </a:lnTo>
                  <a:lnTo>
                    <a:pt x="950119" y="242887"/>
                  </a:lnTo>
                  <a:lnTo>
                    <a:pt x="1016794" y="157162"/>
                  </a:lnTo>
                  <a:lnTo>
                    <a:pt x="1047750" y="102394"/>
                  </a:lnTo>
                  <a:lnTo>
                    <a:pt x="1121569" y="52387"/>
                  </a:lnTo>
                  <a:lnTo>
                    <a:pt x="1185862" y="30956"/>
                  </a:lnTo>
                  <a:lnTo>
                    <a:pt x="1271587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Figura a mano libera 24"/>
            <p:cNvSpPr/>
            <p:nvPr/>
          </p:nvSpPr>
          <p:spPr>
            <a:xfrm>
              <a:off x="1293019" y="1316831"/>
              <a:ext cx="990600" cy="333375"/>
            </a:xfrm>
            <a:custGeom>
              <a:avLst/>
              <a:gdLst>
                <a:gd name="connsiteX0" fmla="*/ 0 w 990600"/>
                <a:gd name="connsiteY0" fmla="*/ 159544 h 333375"/>
                <a:gd name="connsiteX1" fmla="*/ 492919 w 990600"/>
                <a:gd name="connsiteY1" fmla="*/ 304800 h 333375"/>
                <a:gd name="connsiteX2" fmla="*/ 576262 w 990600"/>
                <a:gd name="connsiteY2" fmla="*/ 333375 h 333375"/>
                <a:gd name="connsiteX3" fmla="*/ 633412 w 990600"/>
                <a:gd name="connsiteY3" fmla="*/ 326232 h 333375"/>
                <a:gd name="connsiteX4" fmla="*/ 669131 w 990600"/>
                <a:gd name="connsiteY4" fmla="*/ 283369 h 333375"/>
                <a:gd name="connsiteX5" fmla="*/ 700087 w 990600"/>
                <a:gd name="connsiteY5" fmla="*/ 240507 h 333375"/>
                <a:gd name="connsiteX6" fmla="*/ 742950 w 990600"/>
                <a:gd name="connsiteY6" fmla="*/ 169069 h 333375"/>
                <a:gd name="connsiteX7" fmla="*/ 792956 w 990600"/>
                <a:gd name="connsiteY7" fmla="*/ 90488 h 333375"/>
                <a:gd name="connsiteX8" fmla="*/ 859631 w 990600"/>
                <a:gd name="connsiteY8" fmla="*/ 26194 h 333375"/>
                <a:gd name="connsiteX9" fmla="*/ 990600 w 990600"/>
                <a:gd name="connsiteY9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90600" h="333375">
                  <a:moveTo>
                    <a:pt x="0" y="159544"/>
                  </a:moveTo>
                  <a:lnTo>
                    <a:pt x="492919" y="304800"/>
                  </a:lnTo>
                  <a:lnTo>
                    <a:pt x="576262" y="333375"/>
                  </a:lnTo>
                  <a:lnTo>
                    <a:pt x="633412" y="326232"/>
                  </a:lnTo>
                  <a:lnTo>
                    <a:pt x="669131" y="283369"/>
                  </a:lnTo>
                  <a:lnTo>
                    <a:pt x="700087" y="240507"/>
                  </a:lnTo>
                  <a:lnTo>
                    <a:pt x="742950" y="169069"/>
                  </a:lnTo>
                  <a:lnTo>
                    <a:pt x="792956" y="90488"/>
                  </a:lnTo>
                  <a:lnTo>
                    <a:pt x="859631" y="26194"/>
                  </a:lnTo>
                  <a:lnTo>
                    <a:pt x="9906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Figura a mano libera 25"/>
            <p:cNvSpPr/>
            <p:nvPr/>
          </p:nvSpPr>
          <p:spPr>
            <a:xfrm>
              <a:off x="1200150" y="1359694"/>
              <a:ext cx="1421606" cy="404812"/>
            </a:xfrm>
            <a:custGeom>
              <a:avLst/>
              <a:gdLst>
                <a:gd name="connsiteX0" fmla="*/ 0 w 1421606"/>
                <a:gd name="connsiteY0" fmla="*/ 145256 h 404812"/>
                <a:gd name="connsiteX1" fmla="*/ 431006 w 1421606"/>
                <a:gd name="connsiteY1" fmla="*/ 321469 h 404812"/>
                <a:gd name="connsiteX2" fmla="*/ 540544 w 1421606"/>
                <a:gd name="connsiteY2" fmla="*/ 357187 h 404812"/>
                <a:gd name="connsiteX3" fmla="*/ 628650 w 1421606"/>
                <a:gd name="connsiteY3" fmla="*/ 373856 h 404812"/>
                <a:gd name="connsiteX4" fmla="*/ 742950 w 1421606"/>
                <a:gd name="connsiteY4" fmla="*/ 404812 h 404812"/>
                <a:gd name="connsiteX5" fmla="*/ 792956 w 1421606"/>
                <a:gd name="connsiteY5" fmla="*/ 383381 h 404812"/>
                <a:gd name="connsiteX6" fmla="*/ 845344 w 1421606"/>
                <a:gd name="connsiteY6" fmla="*/ 357187 h 404812"/>
                <a:gd name="connsiteX7" fmla="*/ 897731 w 1421606"/>
                <a:gd name="connsiteY7" fmla="*/ 304800 h 404812"/>
                <a:gd name="connsiteX8" fmla="*/ 916781 w 1421606"/>
                <a:gd name="connsiteY8" fmla="*/ 254794 h 404812"/>
                <a:gd name="connsiteX9" fmla="*/ 928688 w 1421606"/>
                <a:gd name="connsiteY9" fmla="*/ 209550 h 404812"/>
                <a:gd name="connsiteX10" fmla="*/ 957263 w 1421606"/>
                <a:gd name="connsiteY10" fmla="*/ 133350 h 404812"/>
                <a:gd name="connsiteX11" fmla="*/ 1000125 w 1421606"/>
                <a:gd name="connsiteY11" fmla="*/ 71437 h 404812"/>
                <a:gd name="connsiteX12" fmla="*/ 1052513 w 1421606"/>
                <a:gd name="connsiteY12" fmla="*/ 45244 h 404812"/>
                <a:gd name="connsiteX13" fmla="*/ 1081088 w 1421606"/>
                <a:gd name="connsiteY13" fmla="*/ 80962 h 404812"/>
                <a:gd name="connsiteX14" fmla="*/ 1081088 w 1421606"/>
                <a:gd name="connsiteY14" fmla="*/ 123825 h 404812"/>
                <a:gd name="connsiteX15" fmla="*/ 1088231 w 1421606"/>
                <a:gd name="connsiteY15" fmla="*/ 150019 h 404812"/>
                <a:gd name="connsiteX16" fmla="*/ 1116806 w 1421606"/>
                <a:gd name="connsiteY16" fmla="*/ 145256 h 404812"/>
                <a:gd name="connsiteX17" fmla="*/ 1164431 w 1421606"/>
                <a:gd name="connsiteY17" fmla="*/ 95250 h 404812"/>
                <a:gd name="connsiteX18" fmla="*/ 1231106 w 1421606"/>
                <a:gd name="connsiteY18" fmla="*/ 42862 h 404812"/>
                <a:gd name="connsiteX19" fmla="*/ 1333500 w 1421606"/>
                <a:gd name="connsiteY19" fmla="*/ 0 h 404812"/>
                <a:gd name="connsiteX20" fmla="*/ 1416844 w 1421606"/>
                <a:gd name="connsiteY20" fmla="*/ 11906 h 404812"/>
                <a:gd name="connsiteX21" fmla="*/ 1421606 w 1421606"/>
                <a:gd name="connsiteY21" fmla="*/ 16669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21606" h="404812">
                  <a:moveTo>
                    <a:pt x="0" y="145256"/>
                  </a:moveTo>
                  <a:lnTo>
                    <a:pt x="431006" y="321469"/>
                  </a:lnTo>
                  <a:lnTo>
                    <a:pt x="540544" y="357187"/>
                  </a:lnTo>
                  <a:lnTo>
                    <a:pt x="628650" y="373856"/>
                  </a:lnTo>
                  <a:lnTo>
                    <a:pt x="742950" y="404812"/>
                  </a:lnTo>
                  <a:lnTo>
                    <a:pt x="792956" y="383381"/>
                  </a:lnTo>
                  <a:lnTo>
                    <a:pt x="845344" y="357187"/>
                  </a:lnTo>
                  <a:lnTo>
                    <a:pt x="897731" y="304800"/>
                  </a:lnTo>
                  <a:lnTo>
                    <a:pt x="916781" y="254794"/>
                  </a:lnTo>
                  <a:lnTo>
                    <a:pt x="928688" y="209550"/>
                  </a:lnTo>
                  <a:lnTo>
                    <a:pt x="957263" y="133350"/>
                  </a:lnTo>
                  <a:lnTo>
                    <a:pt x="1000125" y="71437"/>
                  </a:lnTo>
                  <a:lnTo>
                    <a:pt x="1052513" y="45244"/>
                  </a:lnTo>
                  <a:lnTo>
                    <a:pt x="1081088" y="80962"/>
                  </a:lnTo>
                  <a:lnTo>
                    <a:pt x="1081088" y="123825"/>
                  </a:lnTo>
                  <a:lnTo>
                    <a:pt x="1088231" y="150019"/>
                  </a:lnTo>
                  <a:lnTo>
                    <a:pt x="1116806" y="145256"/>
                  </a:lnTo>
                  <a:lnTo>
                    <a:pt x="1164431" y="95250"/>
                  </a:lnTo>
                  <a:lnTo>
                    <a:pt x="1231106" y="42862"/>
                  </a:lnTo>
                  <a:lnTo>
                    <a:pt x="1333500" y="0"/>
                  </a:lnTo>
                  <a:lnTo>
                    <a:pt x="1416844" y="11906"/>
                  </a:lnTo>
                  <a:lnTo>
                    <a:pt x="1421606" y="16669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Figura a mano libera 26"/>
            <p:cNvSpPr/>
            <p:nvPr/>
          </p:nvSpPr>
          <p:spPr>
            <a:xfrm>
              <a:off x="2521744" y="1602581"/>
              <a:ext cx="776287" cy="354807"/>
            </a:xfrm>
            <a:custGeom>
              <a:avLst/>
              <a:gdLst>
                <a:gd name="connsiteX0" fmla="*/ 371475 w 776287"/>
                <a:gd name="connsiteY0" fmla="*/ 152400 h 354807"/>
                <a:gd name="connsiteX1" fmla="*/ 528637 w 776287"/>
                <a:gd name="connsiteY1" fmla="*/ 133350 h 354807"/>
                <a:gd name="connsiteX2" fmla="*/ 611981 w 776287"/>
                <a:gd name="connsiteY2" fmla="*/ 147638 h 354807"/>
                <a:gd name="connsiteX3" fmla="*/ 695325 w 776287"/>
                <a:gd name="connsiteY3" fmla="*/ 157163 h 354807"/>
                <a:gd name="connsiteX4" fmla="*/ 738187 w 776287"/>
                <a:gd name="connsiteY4" fmla="*/ 192882 h 354807"/>
                <a:gd name="connsiteX5" fmla="*/ 771525 w 776287"/>
                <a:gd name="connsiteY5" fmla="*/ 247650 h 354807"/>
                <a:gd name="connsiteX6" fmla="*/ 776287 w 776287"/>
                <a:gd name="connsiteY6" fmla="*/ 290513 h 354807"/>
                <a:gd name="connsiteX7" fmla="*/ 759619 w 776287"/>
                <a:gd name="connsiteY7" fmla="*/ 328613 h 354807"/>
                <a:gd name="connsiteX8" fmla="*/ 735806 w 776287"/>
                <a:gd name="connsiteY8" fmla="*/ 354807 h 354807"/>
                <a:gd name="connsiteX9" fmla="*/ 645319 w 776287"/>
                <a:gd name="connsiteY9" fmla="*/ 345282 h 354807"/>
                <a:gd name="connsiteX10" fmla="*/ 511969 w 776287"/>
                <a:gd name="connsiteY10" fmla="*/ 338138 h 354807"/>
                <a:gd name="connsiteX11" fmla="*/ 419100 w 776287"/>
                <a:gd name="connsiteY11" fmla="*/ 311944 h 354807"/>
                <a:gd name="connsiteX12" fmla="*/ 292894 w 776287"/>
                <a:gd name="connsiteY12" fmla="*/ 240507 h 354807"/>
                <a:gd name="connsiteX13" fmla="*/ 140494 w 776287"/>
                <a:gd name="connsiteY13" fmla="*/ 126207 h 354807"/>
                <a:gd name="connsiteX14" fmla="*/ 0 w 776287"/>
                <a:gd name="connsiteY14" fmla="*/ 0 h 35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6287" h="354807">
                  <a:moveTo>
                    <a:pt x="371475" y="152400"/>
                  </a:moveTo>
                  <a:lnTo>
                    <a:pt x="528637" y="133350"/>
                  </a:lnTo>
                  <a:lnTo>
                    <a:pt x="611981" y="147638"/>
                  </a:lnTo>
                  <a:lnTo>
                    <a:pt x="695325" y="157163"/>
                  </a:lnTo>
                  <a:lnTo>
                    <a:pt x="738187" y="192882"/>
                  </a:lnTo>
                  <a:lnTo>
                    <a:pt x="771525" y="247650"/>
                  </a:lnTo>
                  <a:lnTo>
                    <a:pt x="776287" y="290513"/>
                  </a:lnTo>
                  <a:lnTo>
                    <a:pt x="759619" y="328613"/>
                  </a:lnTo>
                  <a:lnTo>
                    <a:pt x="735806" y="354807"/>
                  </a:lnTo>
                  <a:lnTo>
                    <a:pt x="645319" y="345282"/>
                  </a:lnTo>
                  <a:lnTo>
                    <a:pt x="511969" y="338138"/>
                  </a:lnTo>
                  <a:lnTo>
                    <a:pt x="419100" y="311944"/>
                  </a:lnTo>
                  <a:lnTo>
                    <a:pt x="292894" y="240507"/>
                  </a:lnTo>
                  <a:lnTo>
                    <a:pt x="140494" y="126207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Figura a mano libera 27"/>
            <p:cNvSpPr/>
            <p:nvPr/>
          </p:nvSpPr>
          <p:spPr>
            <a:xfrm>
              <a:off x="2569369" y="1524000"/>
              <a:ext cx="357187" cy="142875"/>
            </a:xfrm>
            <a:custGeom>
              <a:avLst/>
              <a:gdLst>
                <a:gd name="connsiteX0" fmla="*/ 0 w 357187"/>
                <a:gd name="connsiteY0" fmla="*/ 0 h 142875"/>
                <a:gd name="connsiteX1" fmla="*/ 142875 w 357187"/>
                <a:gd name="connsiteY1" fmla="*/ 102394 h 142875"/>
                <a:gd name="connsiteX2" fmla="*/ 233362 w 357187"/>
                <a:gd name="connsiteY2" fmla="*/ 123825 h 142875"/>
                <a:gd name="connsiteX3" fmla="*/ 333375 w 357187"/>
                <a:gd name="connsiteY3" fmla="*/ 130969 h 142875"/>
                <a:gd name="connsiteX4" fmla="*/ 357187 w 357187"/>
                <a:gd name="connsiteY4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187" h="142875">
                  <a:moveTo>
                    <a:pt x="0" y="0"/>
                  </a:moveTo>
                  <a:lnTo>
                    <a:pt x="142875" y="102394"/>
                  </a:lnTo>
                  <a:lnTo>
                    <a:pt x="233362" y="123825"/>
                  </a:lnTo>
                  <a:lnTo>
                    <a:pt x="333375" y="130969"/>
                  </a:lnTo>
                  <a:lnTo>
                    <a:pt x="357187" y="1428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Figura a mano libera 29"/>
            <p:cNvSpPr/>
            <p:nvPr/>
          </p:nvSpPr>
          <p:spPr>
            <a:xfrm>
              <a:off x="2697956" y="1531144"/>
              <a:ext cx="230982" cy="121444"/>
            </a:xfrm>
            <a:custGeom>
              <a:avLst/>
              <a:gdLst>
                <a:gd name="connsiteX0" fmla="*/ 0 w 230982"/>
                <a:gd name="connsiteY0" fmla="*/ 0 h 121444"/>
                <a:gd name="connsiteX1" fmla="*/ 19050 w 230982"/>
                <a:gd name="connsiteY1" fmla="*/ 38100 h 121444"/>
                <a:gd name="connsiteX2" fmla="*/ 64294 w 230982"/>
                <a:gd name="connsiteY2" fmla="*/ 66675 h 121444"/>
                <a:gd name="connsiteX3" fmla="*/ 107157 w 230982"/>
                <a:gd name="connsiteY3" fmla="*/ 66675 h 121444"/>
                <a:gd name="connsiteX4" fmla="*/ 157163 w 230982"/>
                <a:gd name="connsiteY4" fmla="*/ 71437 h 121444"/>
                <a:gd name="connsiteX5" fmla="*/ 190500 w 230982"/>
                <a:gd name="connsiteY5" fmla="*/ 80962 h 121444"/>
                <a:gd name="connsiteX6" fmla="*/ 219075 w 230982"/>
                <a:gd name="connsiteY6" fmla="*/ 111919 h 121444"/>
                <a:gd name="connsiteX7" fmla="*/ 230982 w 230982"/>
                <a:gd name="connsiteY7" fmla="*/ 121444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982" h="121444">
                  <a:moveTo>
                    <a:pt x="0" y="0"/>
                  </a:moveTo>
                  <a:lnTo>
                    <a:pt x="19050" y="38100"/>
                  </a:lnTo>
                  <a:lnTo>
                    <a:pt x="64294" y="66675"/>
                  </a:lnTo>
                  <a:lnTo>
                    <a:pt x="107157" y="66675"/>
                  </a:lnTo>
                  <a:lnTo>
                    <a:pt x="157163" y="71437"/>
                  </a:lnTo>
                  <a:lnTo>
                    <a:pt x="190500" y="80962"/>
                  </a:lnTo>
                  <a:lnTo>
                    <a:pt x="219075" y="111919"/>
                  </a:lnTo>
                  <a:lnTo>
                    <a:pt x="230982" y="121444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Figura a mano libera 30"/>
            <p:cNvSpPr/>
            <p:nvPr/>
          </p:nvSpPr>
          <p:spPr>
            <a:xfrm>
              <a:off x="2728913" y="1471613"/>
              <a:ext cx="197643" cy="176212"/>
            </a:xfrm>
            <a:custGeom>
              <a:avLst/>
              <a:gdLst>
                <a:gd name="connsiteX0" fmla="*/ 0 w 197643"/>
                <a:gd name="connsiteY0" fmla="*/ 0 h 176212"/>
                <a:gd name="connsiteX1" fmla="*/ 64293 w 197643"/>
                <a:gd name="connsiteY1" fmla="*/ 57150 h 176212"/>
                <a:gd name="connsiteX2" fmla="*/ 121443 w 197643"/>
                <a:gd name="connsiteY2" fmla="*/ 85725 h 176212"/>
                <a:gd name="connsiteX3" fmla="*/ 159543 w 197643"/>
                <a:gd name="connsiteY3" fmla="*/ 95250 h 176212"/>
                <a:gd name="connsiteX4" fmla="*/ 190500 w 197643"/>
                <a:gd name="connsiteY4" fmla="*/ 119062 h 176212"/>
                <a:gd name="connsiteX5" fmla="*/ 197643 w 197643"/>
                <a:gd name="connsiteY5" fmla="*/ 176212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643" h="176212">
                  <a:moveTo>
                    <a:pt x="0" y="0"/>
                  </a:moveTo>
                  <a:lnTo>
                    <a:pt x="64293" y="57150"/>
                  </a:lnTo>
                  <a:lnTo>
                    <a:pt x="121443" y="85725"/>
                  </a:lnTo>
                  <a:lnTo>
                    <a:pt x="159543" y="95250"/>
                  </a:lnTo>
                  <a:lnTo>
                    <a:pt x="190500" y="119062"/>
                  </a:lnTo>
                  <a:lnTo>
                    <a:pt x="197643" y="176212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Figura a mano libera 31"/>
            <p:cNvSpPr/>
            <p:nvPr/>
          </p:nvSpPr>
          <p:spPr>
            <a:xfrm>
              <a:off x="2724150" y="1859756"/>
              <a:ext cx="738188" cy="269082"/>
            </a:xfrm>
            <a:custGeom>
              <a:avLst/>
              <a:gdLst>
                <a:gd name="connsiteX0" fmla="*/ 738188 w 738188"/>
                <a:gd name="connsiteY0" fmla="*/ 0 h 269082"/>
                <a:gd name="connsiteX1" fmla="*/ 669131 w 738188"/>
                <a:gd name="connsiteY1" fmla="*/ 133350 h 269082"/>
                <a:gd name="connsiteX2" fmla="*/ 616744 w 738188"/>
                <a:gd name="connsiteY2" fmla="*/ 195263 h 269082"/>
                <a:gd name="connsiteX3" fmla="*/ 566738 w 738188"/>
                <a:gd name="connsiteY3" fmla="*/ 240507 h 269082"/>
                <a:gd name="connsiteX4" fmla="*/ 502444 w 738188"/>
                <a:gd name="connsiteY4" fmla="*/ 269082 h 269082"/>
                <a:gd name="connsiteX5" fmla="*/ 385763 w 738188"/>
                <a:gd name="connsiteY5" fmla="*/ 269082 h 269082"/>
                <a:gd name="connsiteX6" fmla="*/ 276225 w 738188"/>
                <a:gd name="connsiteY6" fmla="*/ 235744 h 269082"/>
                <a:gd name="connsiteX7" fmla="*/ 171450 w 738188"/>
                <a:gd name="connsiteY7" fmla="*/ 180975 h 269082"/>
                <a:gd name="connsiteX8" fmla="*/ 38100 w 738188"/>
                <a:gd name="connsiteY8" fmla="*/ 107157 h 269082"/>
                <a:gd name="connsiteX9" fmla="*/ 0 w 738188"/>
                <a:gd name="connsiteY9" fmla="*/ 90488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8188" h="269082">
                  <a:moveTo>
                    <a:pt x="738188" y="0"/>
                  </a:moveTo>
                  <a:lnTo>
                    <a:pt x="669131" y="133350"/>
                  </a:lnTo>
                  <a:lnTo>
                    <a:pt x="616744" y="195263"/>
                  </a:lnTo>
                  <a:lnTo>
                    <a:pt x="566738" y="240507"/>
                  </a:lnTo>
                  <a:lnTo>
                    <a:pt x="502444" y="269082"/>
                  </a:lnTo>
                  <a:lnTo>
                    <a:pt x="385763" y="269082"/>
                  </a:lnTo>
                  <a:lnTo>
                    <a:pt x="276225" y="235744"/>
                  </a:lnTo>
                  <a:lnTo>
                    <a:pt x="171450" y="180975"/>
                  </a:lnTo>
                  <a:lnTo>
                    <a:pt x="38100" y="107157"/>
                  </a:lnTo>
                  <a:lnTo>
                    <a:pt x="0" y="90488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Figura a mano libera 32"/>
            <p:cNvSpPr/>
            <p:nvPr/>
          </p:nvSpPr>
          <p:spPr>
            <a:xfrm>
              <a:off x="2671763" y="2045494"/>
              <a:ext cx="904875" cy="552450"/>
            </a:xfrm>
            <a:custGeom>
              <a:avLst/>
              <a:gdLst>
                <a:gd name="connsiteX0" fmla="*/ 0 w 904875"/>
                <a:gd name="connsiteY0" fmla="*/ 0 h 552450"/>
                <a:gd name="connsiteX1" fmla="*/ 450056 w 904875"/>
                <a:gd name="connsiteY1" fmla="*/ 147637 h 552450"/>
                <a:gd name="connsiteX2" fmla="*/ 600075 w 904875"/>
                <a:gd name="connsiteY2" fmla="*/ 195262 h 552450"/>
                <a:gd name="connsiteX3" fmla="*/ 631031 w 904875"/>
                <a:gd name="connsiteY3" fmla="*/ 219075 h 552450"/>
                <a:gd name="connsiteX4" fmla="*/ 614362 w 904875"/>
                <a:gd name="connsiteY4" fmla="*/ 252412 h 552450"/>
                <a:gd name="connsiteX5" fmla="*/ 619125 w 904875"/>
                <a:gd name="connsiteY5" fmla="*/ 278606 h 552450"/>
                <a:gd name="connsiteX6" fmla="*/ 650081 w 904875"/>
                <a:gd name="connsiteY6" fmla="*/ 309562 h 552450"/>
                <a:gd name="connsiteX7" fmla="*/ 669131 w 904875"/>
                <a:gd name="connsiteY7" fmla="*/ 340519 h 552450"/>
                <a:gd name="connsiteX8" fmla="*/ 647700 w 904875"/>
                <a:gd name="connsiteY8" fmla="*/ 366712 h 552450"/>
                <a:gd name="connsiteX9" fmla="*/ 581025 w 904875"/>
                <a:gd name="connsiteY9" fmla="*/ 373856 h 552450"/>
                <a:gd name="connsiteX10" fmla="*/ 528637 w 904875"/>
                <a:gd name="connsiteY10" fmla="*/ 371475 h 552450"/>
                <a:gd name="connsiteX11" fmla="*/ 442912 w 904875"/>
                <a:gd name="connsiteY11" fmla="*/ 342900 h 552450"/>
                <a:gd name="connsiteX12" fmla="*/ 340518 w 904875"/>
                <a:gd name="connsiteY12" fmla="*/ 311944 h 552450"/>
                <a:gd name="connsiteX13" fmla="*/ 278606 w 904875"/>
                <a:gd name="connsiteY13" fmla="*/ 290512 h 552450"/>
                <a:gd name="connsiteX14" fmla="*/ 261937 w 904875"/>
                <a:gd name="connsiteY14" fmla="*/ 297656 h 552450"/>
                <a:gd name="connsiteX15" fmla="*/ 259556 w 904875"/>
                <a:gd name="connsiteY15" fmla="*/ 307181 h 552450"/>
                <a:gd name="connsiteX16" fmla="*/ 259556 w 904875"/>
                <a:gd name="connsiteY16" fmla="*/ 319087 h 552450"/>
                <a:gd name="connsiteX17" fmla="*/ 240506 w 904875"/>
                <a:gd name="connsiteY17" fmla="*/ 330994 h 552450"/>
                <a:gd name="connsiteX18" fmla="*/ 190500 w 904875"/>
                <a:gd name="connsiteY18" fmla="*/ 323850 h 552450"/>
                <a:gd name="connsiteX19" fmla="*/ 145256 w 904875"/>
                <a:gd name="connsiteY19" fmla="*/ 328612 h 552450"/>
                <a:gd name="connsiteX20" fmla="*/ 116681 w 904875"/>
                <a:gd name="connsiteY20" fmla="*/ 350044 h 552450"/>
                <a:gd name="connsiteX21" fmla="*/ 109537 w 904875"/>
                <a:gd name="connsiteY21" fmla="*/ 373856 h 552450"/>
                <a:gd name="connsiteX22" fmla="*/ 111918 w 904875"/>
                <a:gd name="connsiteY22" fmla="*/ 400050 h 552450"/>
                <a:gd name="connsiteX23" fmla="*/ 142875 w 904875"/>
                <a:gd name="connsiteY23" fmla="*/ 438150 h 552450"/>
                <a:gd name="connsiteX24" fmla="*/ 173831 w 904875"/>
                <a:gd name="connsiteY24" fmla="*/ 445294 h 552450"/>
                <a:gd name="connsiteX25" fmla="*/ 416718 w 904875"/>
                <a:gd name="connsiteY25" fmla="*/ 531019 h 552450"/>
                <a:gd name="connsiteX26" fmla="*/ 571500 w 904875"/>
                <a:gd name="connsiteY26" fmla="*/ 550069 h 552450"/>
                <a:gd name="connsiteX27" fmla="*/ 647700 w 904875"/>
                <a:gd name="connsiteY27" fmla="*/ 552450 h 552450"/>
                <a:gd name="connsiteX28" fmla="*/ 754856 w 904875"/>
                <a:gd name="connsiteY28" fmla="*/ 497681 h 552450"/>
                <a:gd name="connsiteX29" fmla="*/ 835818 w 904875"/>
                <a:gd name="connsiteY29" fmla="*/ 497681 h 552450"/>
                <a:gd name="connsiteX30" fmla="*/ 904875 w 904875"/>
                <a:gd name="connsiteY30" fmla="*/ 507206 h 552450"/>
                <a:gd name="connsiteX31" fmla="*/ 904875 w 904875"/>
                <a:gd name="connsiteY31" fmla="*/ 504825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4875" h="552450">
                  <a:moveTo>
                    <a:pt x="0" y="0"/>
                  </a:moveTo>
                  <a:lnTo>
                    <a:pt x="450056" y="147637"/>
                  </a:lnTo>
                  <a:lnTo>
                    <a:pt x="600075" y="195262"/>
                  </a:lnTo>
                  <a:lnTo>
                    <a:pt x="631031" y="219075"/>
                  </a:lnTo>
                  <a:lnTo>
                    <a:pt x="614362" y="252412"/>
                  </a:lnTo>
                  <a:lnTo>
                    <a:pt x="619125" y="278606"/>
                  </a:lnTo>
                  <a:lnTo>
                    <a:pt x="650081" y="309562"/>
                  </a:lnTo>
                  <a:lnTo>
                    <a:pt x="669131" y="340519"/>
                  </a:lnTo>
                  <a:lnTo>
                    <a:pt x="647700" y="366712"/>
                  </a:lnTo>
                  <a:lnTo>
                    <a:pt x="581025" y="373856"/>
                  </a:lnTo>
                  <a:lnTo>
                    <a:pt x="528637" y="371475"/>
                  </a:lnTo>
                  <a:lnTo>
                    <a:pt x="442912" y="342900"/>
                  </a:lnTo>
                  <a:lnTo>
                    <a:pt x="340518" y="311944"/>
                  </a:lnTo>
                  <a:lnTo>
                    <a:pt x="278606" y="290512"/>
                  </a:lnTo>
                  <a:lnTo>
                    <a:pt x="261937" y="297656"/>
                  </a:lnTo>
                  <a:lnTo>
                    <a:pt x="259556" y="307181"/>
                  </a:lnTo>
                  <a:lnTo>
                    <a:pt x="259556" y="319087"/>
                  </a:lnTo>
                  <a:lnTo>
                    <a:pt x="240506" y="330994"/>
                  </a:lnTo>
                  <a:lnTo>
                    <a:pt x="190500" y="323850"/>
                  </a:lnTo>
                  <a:lnTo>
                    <a:pt x="145256" y="328612"/>
                  </a:lnTo>
                  <a:lnTo>
                    <a:pt x="116681" y="350044"/>
                  </a:lnTo>
                  <a:lnTo>
                    <a:pt x="109537" y="373856"/>
                  </a:lnTo>
                  <a:lnTo>
                    <a:pt x="111918" y="400050"/>
                  </a:lnTo>
                  <a:lnTo>
                    <a:pt x="142875" y="438150"/>
                  </a:lnTo>
                  <a:lnTo>
                    <a:pt x="173831" y="445294"/>
                  </a:lnTo>
                  <a:lnTo>
                    <a:pt x="416718" y="531019"/>
                  </a:lnTo>
                  <a:lnTo>
                    <a:pt x="571500" y="550069"/>
                  </a:lnTo>
                  <a:lnTo>
                    <a:pt x="647700" y="552450"/>
                  </a:lnTo>
                  <a:lnTo>
                    <a:pt x="754856" y="497681"/>
                  </a:lnTo>
                  <a:lnTo>
                    <a:pt x="835818" y="497681"/>
                  </a:lnTo>
                  <a:lnTo>
                    <a:pt x="904875" y="507206"/>
                  </a:lnTo>
                  <a:lnTo>
                    <a:pt x="904875" y="5048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Figura a mano libera 33"/>
            <p:cNvSpPr/>
            <p:nvPr/>
          </p:nvSpPr>
          <p:spPr>
            <a:xfrm>
              <a:off x="2647950" y="2185988"/>
              <a:ext cx="966788" cy="535781"/>
            </a:xfrm>
            <a:custGeom>
              <a:avLst/>
              <a:gdLst>
                <a:gd name="connsiteX0" fmla="*/ 173831 w 966788"/>
                <a:gd name="connsiteY0" fmla="*/ 0 h 535781"/>
                <a:gd name="connsiteX1" fmla="*/ 357188 w 966788"/>
                <a:gd name="connsiteY1" fmla="*/ 16668 h 535781"/>
                <a:gd name="connsiteX2" fmla="*/ 435769 w 966788"/>
                <a:gd name="connsiteY2" fmla="*/ 50006 h 535781"/>
                <a:gd name="connsiteX3" fmla="*/ 514350 w 966788"/>
                <a:gd name="connsiteY3" fmla="*/ 69056 h 535781"/>
                <a:gd name="connsiteX4" fmla="*/ 559594 w 966788"/>
                <a:gd name="connsiteY4" fmla="*/ 102393 h 535781"/>
                <a:gd name="connsiteX5" fmla="*/ 540544 w 966788"/>
                <a:gd name="connsiteY5" fmla="*/ 123825 h 535781"/>
                <a:gd name="connsiteX6" fmla="*/ 509588 w 966788"/>
                <a:gd name="connsiteY6" fmla="*/ 130968 h 535781"/>
                <a:gd name="connsiteX7" fmla="*/ 471488 w 966788"/>
                <a:gd name="connsiteY7" fmla="*/ 126206 h 535781"/>
                <a:gd name="connsiteX8" fmla="*/ 416719 w 966788"/>
                <a:gd name="connsiteY8" fmla="*/ 114300 h 535781"/>
                <a:gd name="connsiteX9" fmla="*/ 354806 w 966788"/>
                <a:gd name="connsiteY9" fmla="*/ 95250 h 535781"/>
                <a:gd name="connsiteX10" fmla="*/ 288131 w 966788"/>
                <a:gd name="connsiteY10" fmla="*/ 78581 h 535781"/>
                <a:gd name="connsiteX11" fmla="*/ 250031 w 966788"/>
                <a:gd name="connsiteY11" fmla="*/ 83343 h 535781"/>
                <a:gd name="connsiteX12" fmla="*/ 195263 w 966788"/>
                <a:gd name="connsiteY12" fmla="*/ 95250 h 535781"/>
                <a:gd name="connsiteX13" fmla="*/ 161925 w 966788"/>
                <a:gd name="connsiteY13" fmla="*/ 104775 h 535781"/>
                <a:gd name="connsiteX14" fmla="*/ 130969 w 966788"/>
                <a:gd name="connsiteY14" fmla="*/ 123825 h 535781"/>
                <a:gd name="connsiteX15" fmla="*/ 102394 w 966788"/>
                <a:gd name="connsiteY15" fmla="*/ 140493 h 535781"/>
                <a:gd name="connsiteX16" fmla="*/ 59531 w 966788"/>
                <a:gd name="connsiteY16" fmla="*/ 154781 h 535781"/>
                <a:gd name="connsiteX17" fmla="*/ 7144 w 966788"/>
                <a:gd name="connsiteY17" fmla="*/ 188118 h 535781"/>
                <a:gd name="connsiteX18" fmla="*/ 0 w 966788"/>
                <a:gd name="connsiteY18" fmla="*/ 221456 h 535781"/>
                <a:gd name="connsiteX19" fmla="*/ 2381 w 966788"/>
                <a:gd name="connsiteY19" fmla="*/ 252412 h 535781"/>
                <a:gd name="connsiteX20" fmla="*/ 19050 w 966788"/>
                <a:gd name="connsiteY20" fmla="*/ 292893 h 535781"/>
                <a:gd name="connsiteX21" fmla="*/ 109538 w 966788"/>
                <a:gd name="connsiteY21" fmla="*/ 328612 h 535781"/>
                <a:gd name="connsiteX22" fmla="*/ 383381 w 966788"/>
                <a:gd name="connsiteY22" fmla="*/ 473868 h 535781"/>
                <a:gd name="connsiteX23" fmla="*/ 497681 w 966788"/>
                <a:gd name="connsiteY23" fmla="*/ 516731 h 535781"/>
                <a:gd name="connsiteX24" fmla="*/ 578644 w 966788"/>
                <a:gd name="connsiteY24" fmla="*/ 523875 h 535781"/>
                <a:gd name="connsiteX25" fmla="*/ 685800 w 966788"/>
                <a:gd name="connsiteY25" fmla="*/ 523875 h 535781"/>
                <a:gd name="connsiteX26" fmla="*/ 747713 w 966788"/>
                <a:gd name="connsiteY26" fmla="*/ 531018 h 535781"/>
                <a:gd name="connsiteX27" fmla="*/ 795338 w 966788"/>
                <a:gd name="connsiteY27" fmla="*/ 535781 h 535781"/>
                <a:gd name="connsiteX28" fmla="*/ 902494 w 966788"/>
                <a:gd name="connsiteY28" fmla="*/ 502443 h 535781"/>
                <a:gd name="connsiteX29" fmla="*/ 966788 w 966788"/>
                <a:gd name="connsiteY29" fmla="*/ 488156 h 535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66788" h="535781">
                  <a:moveTo>
                    <a:pt x="173831" y="0"/>
                  </a:moveTo>
                  <a:lnTo>
                    <a:pt x="357188" y="16668"/>
                  </a:lnTo>
                  <a:lnTo>
                    <a:pt x="435769" y="50006"/>
                  </a:lnTo>
                  <a:lnTo>
                    <a:pt x="514350" y="69056"/>
                  </a:lnTo>
                  <a:lnTo>
                    <a:pt x="559594" y="102393"/>
                  </a:lnTo>
                  <a:lnTo>
                    <a:pt x="540544" y="123825"/>
                  </a:lnTo>
                  <a:lnTo>
                    <a:pt x="509588" y="130968"/>
                  </a:lnTo>
                  <a:lnTo>
                    <a:pt x="471488" y="126206"/>
                  </a:lnTo>
                  <a:lnTo>
                    <a:pt x="416719" y="114300"/>
                  </a:lnTo>
                  <a:lnTo>
                    <a:pt x="354806" y="95250"/>
                  </a:lnTo>
                  <a:lnTo>
                    <a:pt x="288131" y="78581"/>
                  </a:lnTo>
                  <a:lnTo>
                    <a:pt x="250031" y="83343"/>
                  </a:lnTo>
                  <a:lnTo>
                    <a:pt x="195263" y="95250"/>
                  </a:lnTo>
                  <a:lnTo>
                    <a:pt x="161925" y="104775"/>
                  </a:lnTo>
                  <a:lnTo>
                    <a:pt x="130969" y="123825"/>
                  </a:lnTo>
                  <a:lnTo>
                    <a:pt x="102394" y="140493"/>
                  </a:lnTo>
                  <a:lnTo>
                    <a:pt x="59531" y="154781"/>
                  </a:lnTo>
                  <a:lnTo>
                    <a:pt x="7144" y="188118"/>
                  </a:lnTo>
                  <a:lnTo>
                    <a:pt x="0" y="221456"/>
                  </a:lnTo>
                  <a:lnTo>
                    <a:pt x="2381" y="252412"/>
                  </a:lnTo>
                  <a:lnTo>
                    <a:pt x="19050" y="292893"/>
                  </a:lnTo>
                  <a:lnTo>
                    <a:pt x="109538" y="328612"/>
                  </a:lnTo>
                  <a:lnTo>
                    <a:pt x="383381" y="473868"/>
                  </a:lnTo>
                  <a:lnTo>
                    <a:pt x="497681" y="516731"/>
                  </a:lnTo>
                  <a:lnTo>
                    <a:pt x="578644" y="523875"/>
                  </a:lnTo>
                  <a:lnTo>
                    <a:pt x="685800" y="523875"/>
                  </a:lnTo>
                  <a:lnTo>
                    <a:pt x="747713" y="531018"/>
                  </a:lnTo>
                  <a:lnTo>
                    <a:pt x="795338" y="535781"/>
                  </a:lnTo>
                  <a:lnTo>
                    <a:pt x="902494" y="502443"/>
                  </a:lnTo>
                  <a:lnTo>
                    <a:pt x="966788" y="488156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Figura a mano libera 35"/>
            <p:cNvSpPr/>
            <p:nvPr/>
          </p:nvSpPr>
          <p:spPr>
            <a:xfrm>
              <a:off x="4112419" y="2286000"/>
              <a:ext cx="1009650" cy="588169"/>
            </a:xfrm>
            <a:custGeom>
              <a:avLst/>
              <a:gdLst>
                <a:gd name="connsiteX0" fmla="*/ 0 w 1009650"/>
                <a:gd name="connsiteY0" fmla="*/ 588169 h 588169"/>
                <a:gd name="connsiteX1" fmla="*/ 78581 w 1009650"/>
                <a:gd name="connsiteY1" fmla="*/ 554831 h 588169"/>
                <a:gd name="connsiteX2" fmla="*/ 128587 w 1009650"/>
                <a:gd name="connsiteY2" fmla="*/ 535781 h 588169"/>
                <a:gd name="connsiteX3" fmla="*/ 188119 w 1009650"/>
                <a:gd name="connsiteY3" fmla="*/ 531019 h 588169"/>
                <a:gd name="connsiteX4" fmla="*/ 250031 w 1009650"/>
                <a:gd name="connsiteY4" fmla="*/ 526256 h 588169"/>
                <a:gd name="connsiteX5" fmla="*/ 326231 w 1009650"/>
                <a:gd name="connsiteY5" fmla="*/ 511969 h 588169"/>
                <a:gd name="connsiteX6" fmla="*/ 371475 w 1009650"/>
                <a:gd name="connsiteY6" fmla="*/ 483394 h 588169"/>
                <a:gd name="connsiteX7" fmla="*/ 416719 w 1009650"/>
                <a:gd name="connsiteY7" fmla="*/ 407194 h 588169"/>
                <a:gd name="connsiteX8" fmla="*/ 466725 w 1009650"/>
                <a:gd name="connsiteY8" fmla="*/ 319088 h 588169"/>
                <a:gd name="connsiteX9" fmla="*/ 514350 w 1009650"/>
                <a:gd name="connsiteY9" fmla="*/ 247650 h 588169"/>
                <a:gd name="connsiteX10" fmla="*/ 533400 w 1009650"/>
                <a:gd name="connsiteY10" fmla="*/ 200025 h 588169"/>
                <a:gd name="connsiteX11" fmla="*/ 578644 w 1009650"/>
                <a:gd name="connsiteY11" fmla="*/ 150019 h 588169"/>
                <a:gd name="connsiteX12" fmla="*/ 642937 w 1009650"/>
                <a:gd name="connsiteY12" fmla="*/ 90488 h 588169"/>
                <a:gd name="connsiteX13" fmla="*/ 711994 w 1009650"/>
                <a:gd name="connsiteY13" fmla="*/ 35719 h 588169"/>
                <a:gd name="connsiteX14" fmla="*/ 764381 w 1009650"/>
                <a:gd name="connsiteY14" fmla="*/ 19050 h 588169"/>
                <a:gd name="connsiteX15" fmla="*/ 835819 w 1009650"/>
                <a:gd name="connsiteY15" fmla="*/ 4763 h 588169"/>
                <a:gd name="connsiteX16" fmla="*/ 878681 w 1009650"/>
                <a:gd name="connsiteY16" fmla="*/ 0 h 588169"/>
                <a:gd name="connsiteX17" fmla="*/ 942975 w 1009650"/>
                <a:gd name="connsiteY17" fmla="*/ 38100 h 588169"/>
                <a:gd name="connsiteX18" fmla="*/ 981075 w 1009650"/>
                <a:gd name="connsiteY18" fmla="*/ 78581 h 588169"/>
                <a:gd name="connsiteX19" fmla="*/ 1009650 w 1009650"/>
                <a:gd name="connsiteY19" fmla="*/ 147638 h 588169"/>
                <a:gd name="connsiteX20" fmla="*/ 997744 w 1009650"/>
                <a:gd name="connsiteY20" fmla="*/ 180975 h 588169"/>
                <a:gd name="connsiteX21" fmla="*/ 978694 w 1009650"/>
                <a:gd name="connsiteY21" fmla="*/ 238125 h 588169"/>
                <a:gd name="connsiteX22" fmla="*/ 966787 w 1009650"/>
                <a:gd name="connsiteY22" fmla="*/ 314325 h 588169"/>
                <a:gd name="connsiteX23" fmla="*/ 900112 w 1009650"/>
                <a:gd name="connsiteY23" fmla="*/ 428625 h 588169"/>
                <a:gd name="connsiteX24" fmla="*/ 778669 w 1009650"/>
                <a:gd name="connsiteY24" fmla="*/ 528638 h 588169"/>
                <a:gd name="connsiteX25" fmla="*/ 776287 w 1009650"/>
                <a:gd name="connsiteY25" fmla="*/ 528638 h 588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09650" h="588169">
                  <a:moveTo>
                    <a:pt x="0" y="588169"/>
                  </a:moveTo>
                  <a:lnTo>
                    <a:pt x="78581" y="554831"/>
                  </a:lnTo>
                  <a:lnTo>
                    <a:pt x="128587" y="535781"/>
                  </a:lnTo>
                  <a:lnTo>
                    <a:pt x="188119" y="531019"/>
                  </a:lnTo>
                  <a:lnTo>
                    <a:pt x="250031" y="526256"/>
                  </a:lnTo>
                  <a:lnTo>
                    <a:pt x="326231" y="511969"/>
                  </a:lnTo>
                  <a:lnTo>
                    <a:pt x="371475" y="483394"/>
                  </a:lnTo>
                  <a:lnTo>
                    <a:pt x="416719" y="407194"/>
                  </a:lnTo>
                  <a:lnTo>
                    <a:pt x="466725" y="319088"/>
                  </a:lnTo>
                  <a:lnTo>
                    <a:pt x="514350" y="247650"/>
                  </a:lnTo>
                  <a:lnTo>
                    <a:pt x="533400" y="200025"/>
                  </a:lnTo>
                  <a:lnTo>
                    <a:pt x="578644" y="150019"/>
                  </a:lnTo>
                  <a:lnTo>
                    <a:pt x="642937" y="90488"/>
                  </a:lnTo>
                  <a:lnTo>
                    <a:pt x="711994" y="35719"/>
                  </a:lnTo>
                  <a:lnTo>
                    <a:pt x="764381" y="19050"/>
                  </a:lnTo>
                  <a:lnTo>
                    <a:pt x="835819" y="4763"/>
                  </a:lnTo>
                  <a:lnTo>
                    <a:pt x="878681" y="0"/>
                  </a:lnTo>
                  <a:lnTo>
                    <a:pt x="942975" y="38100"/>
                  </a:lnTo>
                  <a:lnTo>
                    <a:pt x="981075" y="78581"/>
                  </a:lnTo>
                  <a:lnTo>
                    <a:pt x="1009650" y="147638"/>
                  </a:lnTo>
                  <a:lnTo>
                    <a:pt x="997744" y="180975"/>
                  </a:lnTo>
                  <a:lnTo>
                    <a:pt x="978694" y="238125"/>
                  </a:lnTo>
                  <a:lnTo>
                    <a:pt x="966787" y="314325"/>
                  </a:lnTo>
                  <a:lnTo>
                    <a:pt x="900112" y="428625"/>
                  </a:lnTo>
                  <a:lnTo>
                    <a:pt x="778669" y="528638"/>
                  </a:lnTo>
                  <a:lnTo>
                    <a:pt x="776287" y="528638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Figura a mano libera 36"/>
            <p:cNvSpPr/>
            <p:nvPr/>
          </p:nvSpPr>
          <p:spPr>
            <a:xfrm>
              <a:off x="4143375" y="2374107"/>
              <a:ext cx="850106" cy="585788"/>
            </a:xfrm>
            <a:custGeom>
              <a:avLst/>
              <a:gdLst>
                <a:gd name="connsiteX0" fmla="*/ 0 w 850106"/>
                <a:gd name="connsiteY0" fmla="*/ 585788 h 585788"/>
                <a:gd name="connsiteX1" fmla="*/ 233363 w 850106"/>
                <a:gd name="connsiteY1" fmla="*/ 497682 h 585788"/>
                <a:gd name="connsiteX2" fmla="*/ 328613 w 850106"/>
                <a:gd name="connsiteY2" fmla="*/ 471488 h 585788"/>
                <a:gd name="connsiteX3" fmla="*/ 381000 w 850106"/>
                <a:gd name="connsiteY3" fmla="*/ 447675 h 585788"/>
                <a:gd name="connsiteX4" fmla="*/ 450056 w 850106"/>
                <a:gd name="connsiteY4" fmla="*/ 402432 h 585788"/>
                <a:gd name="connsiteX5" fmla="*/ 507206 w 850106"/>
                <a:gd name="connsiteY5" fmla="*/ 347663 h 585788"/>
                <a:gd name="connsiteX6" fmla="*/ 550069 w 850106"/>
                <a:gd name="connsiteY6" fmla="*/ 278607 h 585788"/>
                <a:gd name="connsiteX7" fmla="*/ 588169 w 850106"/>
                <a:gd name="connsiteY7" fmla="*/ 204788 h 585788"/>
                <a:gd name="connsiteX8" fmla="*/ 631031 w 850106"/>
                <a:gd name="connsiteY8" fmla="*/ 145257 h 585788"/>
                <a:gd name="connsiteX9" fmla="*/ 678656 w 850106"/>
                <a:gd name="connsiteY9" fmla="*/ 95250 h 585788"/>
                <a:gd name="connsiteX10" fmla="*/ 735806 w 850106"/>
                <a:gd name="connsiteY10" fmla="*/ 38100 h 585788"/>
                <a:gd name="connsiteX11" fmla="*/ 781050 w 850106"/>
                <a:gd name="connsiteY11" fmla="*/ 7144 h 585788"/>
                <a:gd name="connsiteX12" fmla="*/ 812006 w 850106"/>
                <a:gd name="connsiteY12" fmla="*/ 0 h 585788"/>
                <a:gd name="connsiteX13" fmla="*/ 840581 w 850106"/>
                <a:gd name="connsiteY13" fmla="*/ 4763 h 585788"/>
                <a:gd name="connsiteX14" fmla="*/ 850106 w 850106"/>
                <a:gd name="connsiteY14" fmla="*/ 26194 h 585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50106" h="585788">
                  <a:moveTo>
                    <a:pt x="0" y="585788"/>
                  </a:moveTo>
                  <a:lnTo>
                    <a:pt x="233363" y="497682"/>
                  </a:lnTo>
                  <a:lnTo>
                    <a:pt x="328613" y="471488"/>
                  </a:lnTo>
                  <a:lnTo>
                    <a:pt x="381000" y="447675"/>
                  </a:lnTo>
                  <a:lnTo>
                    <a:pt x="450056" y="402432"/>
                  </a:lnTo>
                  <a:lnTo>
                    <a:pt x="507206" y="347663"/>
                  </a:lnTo>
                  <a:lnTo>
                    <a:pt x="550069" y="278607"/>
                  </a:lnTo>
                  <a:lnTo>
                    <a:pt x="588169" y="204788"/>
                  </a:lnTo>
                  <a:lnTo>
                    <a:pt x="631031" y="145257"/>
                  </a:lnTo>
                  <a:lnTo>
                    <a:pt x="678656" y="95250"/>
                  </a:lnTo>
                  <a:lnTo>
                    <a:pt x="735806" y="38100"/>
                  </a:lnTo>
                  <a:lnTo>
                    <a:pt x="781050" y="7144"/>
                  </a:lnTo>
                  <a:lnTo>
                    <a:pt x="812006" y="0"/>
                  </a:lnTo>
                  <a:lnTo>
                    <a:pt x="840581" y="4763"/>
                  </a:lnTo>
                  <a:lnTo>
                    <a:pt x="850106" y="26194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igura a mano libera 37"/>
            <p:cNvSpPr/>
            <p:nvPr/>
          </p:nvSpPr>
          <p:spPr>
            <a:xfrm>
              <a:off x="4319588" y="2709863"/>
              <a:ext cx="552450" cy="452437"/>
            </a:xfrm>
            <a:custGeom>
              <a:avLst/>
              <a:gdLst>
                <a:gd name="connsiteX0" fmla="*/ 552450 w 552450"/>
                <a:gd name="connsiteY0" fmla="*/ 0 h 452437"/>
                <a:gd name="connsiteX1" fmla="*/ 531018 w 552450"/>
                <a:gd name="connsiteY1" fmla="*/ 145256 h 452437"/>
                <a:gd name="connsiteX2" fmla="*/ 478631 w 552450"/>
                <a:gd name="connsiteY2" fmla="*/ 216693 h 452437"/>
                <a:gd name="connsiteX3" fmla="*/ 395287 w 552450"/>
                <a:gd name="connsiteY3" fmla="*/ 285750 h 452437"/>
                <a:gd name="connsiteX4" fmla="*/ 292893 w 552450"/>
                <a:gd name="connsiteY4" fmla="*/ 309562 h 452437"/>
                <a:gd name="connsiteX5" fmla="*/ 161925 w 552450"/>
                <a:gd name="connsiteY5" fmla="*/ 364331 h 452437"/>
                <a:gd name="connsiteX6" fmla="*/ 88106 w 552450"/>
                <a:gd name="connsiteY6" fmla="*/ 376237 h 452437"/>
                <a:gd name="connsiteX7" fmla="*/ 35718 w 552450"/>
                <a:gd name="connsiteY7" fmla="*/ 397668 h 452437"/>
                <a:gd name="connsiteX8" fmla="*/ 4762 w 552450"/>
                <a:gd name="connsiteY8" fmla="*/ 419100 h 452437"/>
                <a:gd name="connsiteX9" fmla="*/ 4762 w 552450"/>
                <a:gd name="connsiteY9" fmla="*/ 419100 h 452437"/>
                <a:gd name="connsiteX10" fmla="*/ 0 w 552450"/>
                <a:gd name="connsiteY10" fmla="*/ 447675 h 452437"/>
                <a:gd name="connsiteX11" fmla="*/ 14287 w 552450"/>
                <a:gd name="connsiteY11" fmla="*/ 452437 h 452437"/>
                <a:gd name="connsiteX12" fmla="*/ 42862 w 552450"/>
                <a:gd name="connsiteY12" fmla="*/ 452437 h 452437"/>
                <a:gd name="connsiteX13" fmla="*/ 71437 w 552450"/>
                <a:gd name="connsiteY13" fmla="*/ 440531 h 452437"/>
                <a:gd name="connsiteX14" fmla="*/ 154781 w 552450"/>
                <a:gd name="connsiteY14" fmla="*/ 411956 h 452437"/>
                <a:gd name="connsiteX15" fmla="*/ 228600 w 552450"/>
                <a:gd name="connsiteY15" fmla="*/ 369093 h 452437"/>
                <a:gd name="connsiteX16" fmla="*/ 314325 w 552450"/>
                <a:gd name="connsiteY16" fmla="*/ 330993 h 4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2450" h="452437">
                  <a:moveTo>
                    <a:pt x="552450" y="0"/>
                  </a:moveTo>
                  <a:lnTo>
                    <a:pt x="531018" y="145256"/>
                  </a:lnTo>
                  <a:lnTo>
                    <a:pt x="478631" y="216693"/>
                  </a:lnTo>
                  <a:lnTo>
                    <a:pt x="395287" y="285750"/>
                  </a:lnTo>
                  <a:lnTo>
                    <a:pt x="292893" y="309562"/>
                  </a:lnTo>
                  <a:lnTo>
                    <a:pt x="161925" y="364331"/>
                  </a:lnTo>
                  <a:lnTo>
                    <a:pt x="88106" y="376237"/>
                  </a:lnTo>
                  <a:lnTo>
                    <a:pt x="35718" y="397668"/>
                  </a:lnTo>
                  <a:lnTo>
                    <a:pt x="4762" y="419100"/>
                  </a:lnTo>
                  <a:lnTo>
                    <a:pt x="4762" y="419100"/>
                  </a:lnTo>
                  <a:lnTo>
                    <a:pt x="0" y="447675"/>
                  </a:lnTo>
                  <a:lnTo>
                    <a:pt x="14287" y="452437"/>
                  </a:lnTo>
                  <a:lnTo>
                    <a:pt x="42862" y="452437"/>
                  </a:lnTo>
                  <a:lnTo>
                    <a:pt x="71437" y="440531"/>
                  </a:lnTo>
                  <a:lnTo>
                    <a:pt x="154781" y="411956"/>
                  </a:lnTo>
                  <a:lnTo>
                    <a:pt x="228600" y="369093"/>
                  </a:lnTo>
                  <a:lnTo>
                    <a:pt x="314325" y="330993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Figura a mano libera 38"/>
            <p:cNvSpPr/>
            <p:nvPr/>
          </p:nvSpPr>
          <p:spPr>
            <a:xfrm>
              <a:off x="4081463" y="3033713"/>
              <a:ext cx="238125" cy="204787"/>
            </a:xfrm>
            <a:custGeom>
              <a:avLst/>
              <a:gdLst>
                <a:gd name="connsiteX0" fmla="*/ 238125 w 238125"/>
                <a:gd name="connsiteY0" fmla="*/ 0 h 204787"/>
                <a:gd name="connsiteX1" fmla="*/ 154781 w 238125"/>
                <a:gd name="connsiteY1" fmla="*/ 21431 h 204787"/>
                <a:gd name="connsiteX2" fmla="*/ 54768 w 238125"/>
                <a:gd name="connsiteY2" fmla="*/ 85725 h 204787"/>
                <a:gd name="connsiteX3" fmla="*/ 0 w 238125"/>
                <a:gd name="connsiteY3" fmla="*/ 204787 h 204787"/>
                <a:gd name="connsiteX4" fmla="*/ 0 w 238125"/>
                <a:gd name="connsiteY4" fmla="*/ 204787 h 20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04787">
                  <a:moveTo>
                    <a:pt x="238125" y="0"/>
                  </a:moveTo>
                  <a:lnTo>
                    <a:pt x="154781" y="21431"/>
                  </a:lnTo>
                  <a:lnTo>
                    <a:pt x="54768" y="85725"/>
                  </a:lnTo>
                  <a:lnTo>
                    <a:pt x="0" y="204787"/>
                  </a:lnTo>
                  <a:lnTo>
                    <a:pt x="0" y="204787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Figura a mano libera 39"/>
            <p:cNvSpPr/>
            <p:nvPr/>
          </p:nvSpPr>
          <p:spPr>
            <a:xfrm>
              <a:off x="3971925" y="2957513"/>
              <a:ext cx="178594" cy="171450"/>
            </a:xfrm>
            <a:custGeom>
              <a:avLst/>
              <a:gdLst>
                <a:gd name="connsiteX0" fmla="*/ 178594 w 178594"/>
                <a:gd name="connsiteY0" fmla="*/ 0 h 171450"/>
                <a:gd name="connsiteX1" fmla="*/ 102394 w 178594"/>
                <a:gd name="connsiteY1" fmla="*/ 38100 h 171450"/>
                <a:gd name="connsiteX2" fmla="*/ 66675 w 178594"/>
                <a:gd name="connsiteY2" fmla="*/ 83343 h 171450"/>
                <a:gd name="connsiteX3" fmla="*/ 19050 w 178594"/>
                <a:gd name="connsiteY3" fmla="*/ 154781 h 171450"/>
                <a:gd name="connsiteX4" fmla="*/ 0 w 178594"/>
                <a:gd name="connsiteY4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94" h="171450">
                  <a:moveTo>
                    <a:pt x="178594" y="0"/>
                  </a:moveTo>
                  <a:lnTo>
                    <a:pt x="102394" y="38100"/>
                  </a:lnTo>
                  <a:lnTo>
                    <a:pt x="66675" y="83343"/>
                  </a:lnTo>
                  <a:lnTo>
                    <a:pt x="19050" y="154781"/>
                  </a:lnTo>
                  <a:lnTo>
                    <a:pt x="0" y="1714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Figura a mano libera 40"/>
            <p:cNvSpPr/>
            <p:nvPr/>
          </p:nvSpPr>
          <p:spPr>
            <a:xfrm>
              <a:off x="3869531" y="2874169"/>
              <a:ext cx="247650" cy="142875"/>
            </a:xfrm>
            <a:custGeom>
              <a:avLst/>
              <a:gdLst>
                <a:gd name="connsiteX0" fmla="*/ 247650 w 247650"/>
                <a:gd name="connsiteY0" fmla="*/ 0 h 142875"/>
                <a:gd name="connsiteX1" fmla="*/ 185738 w 247650"/>
                <a:gd name="connsiteY1" fmla="*/ 23812 h 142875"/>
                <a:gd name="connsiteX2" fmla="*/ 126207 w 247650"/>
                <a:gd name="connsiteY2" fmla="*/ 30956 h 142875"/>
                <a:gd name="connsiteX3" fmla="*/ 85725 w 247650"/>
                <a:gd name="connsiteY3" fmla="*/ 69056 h 142875"/>
                <a:gd name="connsiteX4" fmla="*/ 7144 w 247650"/>
                <a:gd name="connsiteY4" fmla="*/ 133350 h 142875"/>
                <a:gd name="connsiteX5" fmla="*/ 0 w 247650"/>
                <a:gd name="connsiteY5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7650" h="142875">
                  <a:moveTo>
                    <a:pt x="247650" y="0"/>
                  </a:moveTo>
                  <a:lnTo>
                    <a:pt x="185738" y="23812"/>
                  </a:lnTo>
                  <a:lnTo>
                    <a:pt x="126207" y="30956"/>
                  </a:lnTo>
                  <a:lnTo>
                    <a:pt x="85725" y="69056"/>
                  </a:lnTo>
                  <a:lnTo>
                    <a:pt x="7144" y="133350"/>
                  </a:lnTo>
                  <a:lnTo>
                    <a:pt x="0" y="1428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Figura a mano libera 42"/>
            <p:cNvSpPr/>
            <p:nvPr/>
          </p:nvSpPr>
          <p:spPr>
            <a:xfrm>
              <a:off x="4910138" y="2678906"/>
              <a:ext cx="381000" cy="797719"/>
            </a:xfrm>
            <a:custGeom>
              <a:avLst/>
              <a:gdLst>
                <a:gd name="connsiteX0" fmla="*/ 0 w 381000"/>
                <a:gd name="connsiteY0" fmla="*/ 797719 h 797719"/>
                <a:gd name="connsiteX1" fmla="*/ 97631 w 381000"/>
                <a:gd name="connsiteY1" fmla="*/ 626269 h 797719"/>
                <a:gd name="connsiteX2" fmla="*/ 169068 w 381000"/>
                <a:gd name="connsiteY2" fmla="*/ 514350 h 797719"/>
                <a:gd name="connsiteX3" fmla="*/ 195262 w 381000"/>
                <a:gd name="connsiteY3" fmla="*/ 478632 h 797719"/>
                <a:gd name="connsiteX4" fmla="*/ 233362 w 381000"/>
                <a:gd name="connsiteY4" fmla="*/ 461963 h 797719"/>
                <a:gd name="connsiteX5" fmla="*/ 266700 w 381000"/>
                <a:gd name="connsiteY5" fmla="*/ 454819 h 797719"/>
                <a:gd name="connsiteX6" fmla="*/ 333375 w 381000"/>
                <a:gd name="connsiteY6" fmla="*/ 395288 h 797719"/>
                <a:gd name="connsiteX7" fmla="*/ 369093 w 381000"/>
                <a:gd name="connsiteY7" fmla="*/ 307182 h 797719"/>
                <a:gd name="connsiteX8" fmla="*/ 381000 w 381000"/>
                <a:gd name="connsiteY8" fmla="*/ 235744 h 797719"/>
                <a:gd name="connsiteX9" fmla="*/ 373856 w 381000"/>
                <a:gd name="connsiteY9" fmla="*/ 135732 h 797719"/>
                <a:gd name="connsiteX10" fmla="*/ 359568 w 381000"/>
                <a:gd name="connsiteY10" fmla="*/ 52388 h 797719"/>
                <a:gd name="connsiteX11" fmla="*/ 345281 w 381000"/>
                <a:gd name="connsiteY11" fmla="*/ 0 h 797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0" h="797719">
                  <a:moveTo>
                    <a:pt x="0" y="797719"/>
                  </a:moveTo>
                  <a:lnTo>
                    <a:pt x="97631" y="626269"/>
                  </a:lnTo>
                  <a:lnTo>
                    <a:pt x="169068" y="514350"/>
                  </a:lnTo>
                  <a:lnTo>
                    <a:pt x="195262" y="478632"/>
                  </a:lnTo>
                  <a:lnTo>
                    <a:pt x="233362" y="461963"/>
                  </a:lnTo>
                  <a:lnTo>
                    <a:pt x="266700" y="454819"/>
                  </a:lnTo>
                  <a:lnTo>
                    <a:pt x="333375" y="395288"/>
                  </a:lnTo>
                  <a:lnTo>
                    <a:pt x="369093" y="307182"/>
                  </a:lnTo>
                  <a:lnTo>
                    <a:pt x="381000" y="235744"/>
                  </a:lnTo>
                  <a:lnTo>
                    <a:pt x="373856" y="135732"/>
                  </a:lnTo>
                  <a:lnTo>
                    <a:pt x="359568" y="52388"/>
                  </a:lnTo>
                  <a:lnTo>
                    <a:pt x="345281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Figura a mano libera 43"/>
            <p:cNvSpPr/>
            <p:nvPr/>
          </p:nvSpPr>
          <p:spPr>
            <a:xfrm>
              <a:off x="4767263" y="2614613"/>
              <a:ext cx="483393" cy="1021556"/>
            </a:xfrm>
            <a:custGeom>
              <a:avLst/>
              <a:gdLst>
                <a:gd name="connsiteX0" fmla="*/ 416718 w 483393"/>
                <a:gd name="connsiteY0" fmla="*/ 0 h 1021556"/>
                <a:gd name="connsiteX1" fmla="*/ 447675 w 483393"/>
                <a:gd name="connsiteY1" fmla="*/ 116681 h 1021556"/>
                <a:gd name="connsiteX2" fmla="*/ 469106 w 483393"/>
                <a:gd name="connsiteY2" fmla="*/ 216693 h 1021556"/>
                <a:gd name="connsiteX3" fmla="*/ 483393 w 483393"/>
                <a:gd name="connsiteY3" fmla="*/ 259556 h 1021556"/>
                <a:gd name="connsiteX4" fmla="*/ 481012 w 483393"/>
                <a:gd name="connsiteY4" fmla="*/ 288131 h 1021556"/>
                <a:gd name="connsiteX5" fmla="*/ 469106 w 483393"/>
                <a:gd name="connsiteY5" fmla="*/ 319087 h 1021556"/>
                <a:gd name="connsiteX6" fmla="*/ 457200 w 483393"/>
                <a:gd name="connsiteY6" fmla="*/ 383381 h 1021556"/>
                <a:gd name="connsiteX7" fmla="*/ 419100 w 483393"/>
                <a:gd name="connsiteY7" fmla="*/ 402431 h 1021556"/>
                <a:gd name="connsiteX8" fmla="*/ 371475 w 483393"/>
                <a:gd name="connsiteY8" fmla="*/ 433387 h 1021556"/>
                <a:gd name="connsiteX9" fmla="*/ 326231 w 483393"/>
                <a:gd name="connsiteY9" fmla="*/ 471487 h 1021556"/>
                <a:gd name="connsiteX10" fmla="*/ 285750 w 483393"/>
                <a:gd name="connsiteY10" fmla="*/ 523875 h 1021556"/>
                <a:gd name="connsiteX11" fmla="*/ 235743 w 483393"/>
                <a:gd name="connsiteY11" fmla="*/ 592931 h 1021556"/>
                <a:gd name="connsiteX12" fmla="*/ 195262 w 483393"/>
                <a:gd name="connsiteY12" fmla="*/ 654843 h 1021556"/>
                <a:gd name="connsiteX13" fmla="*/ 147637 w 483393"/>
                <a:gd name="connsiteY13" fmla="*/ 723900 h 1021556"/>
                <a:gd name="connsiteX14" fmla="*/ 0 w 483393"/>
                <a:gd name="connsiteY14" fmla="*/ 1021556 h 102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83393" h="1021556">
                  <a:moveTo>
                    <a:pt x="416718" y="0"/>
                  </a:moveTo>
                  <a:lnTo>
                    <a:pt x="447675" y="116681"/>
                  </a:lnTo>
                  <a:lnTo>
                    <a:pt x="469106" y="216693"/>
                  </a:lnTo>
                  <a:lnTo>
                    <a:pt x="483393" y="259556"/>
                  </a:lnTo>
                  <a:lnTo>
                    <a:pt x="481012" y="288131"/>
                  </a:lnTo>
                  <a:lnTo>
                    <a:pt x="469106" y="319087"/>
                  </a:lnTo>
                  <a:lnTo>
                    <a:pt x="457200" y="383381"/>
                  </a:lnTo>
                  <a:lnTo>
                    <a:pt x="419100" y="402431"/>
                  </a:lnTo>
                  <a:lnTo>
                    <a:pt x="371475" y="433387"/>
                  </a:lnTo>
                  <a:lnTo>
                    <a:pt x="326231" y="471487"/>
                  </a:lnTo>
                  <a:lnTo>
                    <a:pt x="285750" y="523875"/>
                  </a:lnTo>
                  <a:lnTo>
                    <a:pt x="235743" y="592931"/>
                  </a:lnTo>
                  <a:lnTo>
                    <a:pt x="195262" y="654843"/>
                  </a:lnTo>
                  <a:lnTo>
                    <a:pt x="147637" y="723900"/>
                  </a:lnTo>
                  <a:lnTo>
                    <a:pt x="0" y="1021556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5" name="Figura a mano libera 44"/>
            <p:cNvSpPr/>
            <p:nvPr/>
          </p:nvSpPr>
          <p:spPr>
            <a:xfrm>
              <a:off x="4919663" y="2664619"/>
              <a:ext cx="421481" cy="945356"/>
            </a:xfrm>
            <a:custGeom>
              <a:avLst/>
              <a:gdLst>
                <a:gd name="connsiteX0" fmla="*/ 376237 w 421481"/>
                <a:gd name="connsiteY0" fmla="*/ 0 h 945356"/>
                <a:gd name="connsiteX1" fmla="*/ 416718 w 421481"/>
                <a:gd name="connsiteY1" fmla="*/ 123825 h 945356"/>
                <a:gd name="connsiteX2" fmla="*/ 421481 w 421481"/>
                <a:gd name="connsiteY2" fmla="*/ 202406 h 945356"/>
                <a:gd name="connsiteX3" fmla="*/ 416718 w 421481"/>
                <a:gd name="connsiteY3" fmla="*/ 280987 h 945356"/>
                <a:gd name="connsiteX4" fmla="*/ 404812 w 421481"/>
                <a:gd name="connsiteY4" fmla="*/ 357187 h 945356"/>
                <a:gd name="connsiteX5" fmla="*/ 361950 w 421481"/>
                <a:gd name="connsiteY5" fmla="*/ 464344 h 945356"/>
                <a:gd name="connsiteX6" fmla="*/ 319087 w 421481"/>
                <a:gd name="connsiteY6" fmla="*/ 528637 h 945356"/>
                <a:gd name="connsiteX7" fmla="*/ 264318 w 421481"/>
                <a:gd name="connsiteY7" fmla="*/ 569119 h 945356"/>
                <a:gd name="connsiteX8" fmla="*/ 216693 w 421481"/>
                <a:gd name="connsiteY8" fmla="*/ 583406 h 945356"/>
                <a:gd name="connsiteX9" fmla="*/ 0 w 421481"/>
                <a:gd name="connsiteY9" fmla="*/ 945356 h 94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1481" h="945356">
                  <a:moveTo>
                    <a:pt x="376237" y="0"/>
                  </a:moveTo>
                  <a:lnTo>
                    <a:pt x="416718" y="123825"/>
                  </a:lnTo>
                  <a:lnTo>
                    <a:pt x="421481" y="202406"/>
                  </a:lnTo>
                  <a:lnTo>
                    <a:pt x="416718" y="280987"/>
                  </a:lnTo>
                  <a:lnTo>
                    <a:pt x="404812" y="357187"/>
                  </a:lnTo>
                  <a:lnTo>
                    <a:pt x="361950" y="464344"/>
                  </a:lnTo>
                  <a:lnTo>
                    <a:pt x="319087" y="528637"/>
                  </a:lnTo>
                  <a:lnTo>
                    <a:pt x="264318" y="569119"/>
                  </a:lnTo>
                  <a:lnTo>
                    <a:pt x="216693" y="583406"/>
                  </a:lnTo>
                  <a:lnTo>
                    <a:pt x="0" y="945356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Figura a mano libera 45"/>
            <p:cNvSpPr/>
            <p:nvPr/>
          </p:nvSpPr>
          <p:spPr>
            <a:xfrm>
              <a:off x="5019675" y="2578894"/>
              <a:ext cx="359569" cy="1121569"/>
            </a:xfrm>
            <a:custGeom>
              <a:avLst/>
              <a:gdLst>
                <a:gd name="connsiteX0" fmla="*/ 0 w 359569"/>
                <a:gd name="connsiteY0" fmla="*/ 1121569 h 1121569"/>
                <a:gd name="connsiteX1" fmla="*/ 128588 w 359569"/>
                <a:gd name="connsiteY1" fmla="*/ 883444 h 1121569"/>
                <a:gd name="connsiteX2" fmla="*/ 152400 w 359569"/>
                <a:gd name="connsiteY2" fmla="*/ 788194 h 1121569"/>
                <a:gd name="connsiteX3" fmla="*/ 171450 w 359569"/>
                <a:gd name="connsiteY3" fmla="*/ 754856 h 1121569"/>
                <a:gd name="connsiteX4" fmla="*/ 200025 w 359569"/>
                <a:gd name="connsiteY4" fmla="*/ 697706 h 1121569"/>
                <a:gd name="connsiteX5" fmla="*/ 276225 w 359569"/>
                <a:gd name="connsiteY5" fmla="*/ 633412 h 1121569"/>
                <a:gd name="connsiteX6" fmla="*/ 300038 w 359569"/>
                <a:gd name="connsiteY6" fmla="*/ 571500 h 1121569"/>
                <a:gd name="connsiteX7" fmla="*/ 342900 w 359569"/>
                <a:gd name="connsiteY7" fmla="*/ 476250 h 1121569"/>
                <a:gd name="connsiteX8" fmla="*/ 350044 w 359569"/>
                <a:gd name="connsiteY8" fmla="*/ 364331 h 1121569"/>
                <a:gd name="connsiteX9" fmla="*/ 359569 w 359569"/>
                <a:gd name="connsiteY9" fmla="*/ 247650 h 1121569"/>
                <a:gd name="connsiteX10" fmla="*/ 347663 w 359569"/>
                <a:gd name="connsiteY10" fmla="*/ 164306 h 1121569"/>
                <a:gd name="connsiteX11" fmla="*/ 304800 w 359569"/>
                <a:gd name="connsiteY11" fmla="*/ 0 h 1121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9569" h="1121569">
                  <a:moveTo>
                    <a:pt x="0" y="1121569"/>
                  </a:moveTo>
                  <a:lnTo>
                    <a:pt x="128588" y="883444"/>
                  </a:lnTo>
                  <a:lnTo>
                    <a:pt x="152400" y="788194"/>
                  </a:lnTo>
                  <a:lnTo>
                    <a:pt x="171450" y="754856"/>
                  </a:lnTo>
                  <a:lnTo>
                    <a:pt x="200025" y="697706"/>
                  </a:lnTo>
                  <a:lnTo>
                    <a:pt x="276225" y="633412"/>
                  </a:lnTo>
                  <a:lnTo>
                    <a:pt x="300038" y="571500"/>
                  </a:lnTo>
                  <a:lnTo>
                    <a:pt x="342900" y="476250"/>
                  </a:lnTo>
                  <a:lnTo>
                    <a:pt x="350044" y="364331"/>
                  </a:lnTo>
                  <a:lnTo>
                    <a:pt x="359569" y="247650"/>
                  </a:lnTo>
                  <a:lnTo>
                    <a:pt x="347663" y="164306"/>
                  </a:lnTo>
                  <a:lnTo>
                    <a:pt x="3048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Figura a mano libera 46"/>
            <p:cNvSpPr/>
            <p:nvPr/>
          </p:nvSpPr>
          <p:spPr>
            <a:xfrm>
              <a:off x="4698206" y="3564731"/>
              <a:ext cx="71438" cy="59532"/>
            </a:xfrm>
            <a:custGeom>
              <a:avLst/>
              <a:gdLst>
                <a:gd name="connsiteX0" fmla="*/ 71438 w 71438"/>
                <a:gd name="connsiteY0" fmla="*/ 59532 h 59532"/>
                <a:gd name="connsiteX1" fmla="*/ 21432 w 71438"/>
                <a:gd name="connsiteY1" fmla="*/ 26194 h 59532"/>
                <a:gd name="connsiteX2" fmla="*/ 0 w 71438"/>
                <a:gd name="connsiteY2" fmla="*/ 0 h 59532"/>
                <a:gd name="connsiteX3" fmla="*/ 0 w 71438"/>
                <a:gd name="connsiteY3" fmla="*/ 0 h 5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438" h="59532">
                  <a:moveTo>
                    <a:pt x="71438" y="59532"/>
                  </a:moveTo>
                  <a:lnTo>
                    <a:pt x="21432" y="26194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8" name="Figura a mano libera 47"/>
            <p:cNvSpPr/>
            <p:nvPr/>
          </p:nvSpPr>
          <p:spPr>
            <a:xfrm>
              <a:off x="4679156" y="3683794"/>
              <a:ext cx="352425" cy="404812"/>
            </a:xfrm>
            <a:custGeom>
              <a:avLst/>
              <a:gdLst>
                <a:gd name="connsiteX0" fmla="*/ 352425 w 352425"/>
                <a:gd name="connsiteY0" fmla="*/ 0 h 404812"/>
                <a:gd name="connsiteX1" fmla="*/ 311944 w 352425"/>
                <a:gd name="connsiteY1" fmla="*/ 73819 h 404812"/>
                <a:gd name="connsiteX2" fmla="*/ 288132 w 352425"/>
                <a:gd name="connsiteY2" fmla="*/ 128587 h 404812"/>
                <a:gd name="connsiteX3" fmla="*/ 266700 w 352425"/>
                <a:gd name="connsiteY3" fmla="*/ 192881 h 404812"/>
                <a:gd name="connsiteX4" fmla="*/ 252413 w 352425"/>
                <a:gd name="connsiteY4" fmla="*/ 269081 h 404812"/>
                <a:gd name="connsiteX5" fmla="*/ 250032 w 352425"/>
                <a:gd name="connsiteY5" fmla="*/ 302419 h 404812"/>
                <a:gd name="connsiteX6" fmla="*/ 247650 w 352425"/>
                <a:gd name="connsiteY6" fmla="*/ 330994 h 404812"/>
                <a:gd name="connsiteX7" fmla="*/ 247650 w 352425"/>
                <a:gd name="connsiteY7" fmla="*/ 378619 h 404812"/>
                <a:gd name="connsiteX8" fmla="*/ 221457 w 352425"/>
                <a:gd name="connsiteY8" fmla="*/ 404812 h 404812"/>
                <a:gd name="connsiteX9" fmla="*/ 190500 w 352425"/>
                <a:gd name="connsiteY9" fmla="*/ 376237 h 404812"/>
                <a:gd name="connsiteX10" fmla="*/ 157163 w 352425"/>
                <a:gd name="connsiteY10" fmla="*/ 352425 h 404812"/>
                <a:gd name="connsiteX11" fmla="*/ 97632 w 352425"/>
                <a:gd name="connsiteY11" fmla="*/ 319087 h 404812"/>
                <a:gd name="connsiteX12" fmla="*/ 57150 w 352425"/>
                <a:gd name="connsiteY12" fmla="*/ 290512 h 404812"/>
                <a:gd name="connsiteX13" fmla="*/ 23813 w 352425"/>
                <a:gd name="connsiteY13" fmla="*/ 254794 h 404812"/>
                <a:gd name="connsiteX14" fmla="*/ 0 w 352425"/>
                <a:gd name="connsiteY14" fmla="*/ 178594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2425" h="404812">
                  <a:moveTo>
                    <a:pt x="352425" y="0"/>
                  </a:moveTo>
                  <a:lnTo>
                    <a:pt x="311944" y="73819"/>
                  </a:lnTo>
                  <a:lnTo>
                    <a:pt x="288132" y="128587"/>
                  </a:lnTo>
                  <a:lnTo>
                    <a:pt x="266700" y="192881"/>
                  </a:lnTo>
                  <a:lnTo>
                    <a:pt x="252413" y="269081"/>
                  </a:lnTo>
                  <a:lnTo>
                    <a:pt x="250032" y="302419"/>
                  </a:lnTo>
                  <a:lnTo>
                    <a:pt x="247650" y="330994"/>
                  </a:lnTo>
                  <a:lnTo>
                    <a:pt x="247650" y="378619"/>
                  </a:lnTo>
                  <a:lnTo>
                    <a:pt x="221457" y="404812"/>
                  </a:lnTo>
                  <a:lnTo>
                    <a:pt x="190500" y="376237"/>
                  </a:lnTo>
                  <a:lnTo>
                    <a:pt x="157163" y="352425"/>
                  </a:lnTo>
                  <a:lnTo>
                    <a:pt x="97632" y="319087"/>
                  </a:lnTo>
                  <a:lnTo>
                    <a:pt x="57150" y="290512"/>
                  </a:lnTo>
                  <a:lnTo>
                    <a:pt x="23813" y="254794"/>
                  </a:lnTo>
                  <a:lnTo>
                    <a:pt x="0" y="178594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9" name="Figura a mano libera 48"/>
            <p:cNvSpPr/>
            <p:nvPr/>
          </p:nvSpPr>
          <p:spPr>
            <a:xfrm>
              <a:off x="4367213" y="3617119"/>
              <a:ext cx="552450" cy="328612"/>
            </a:xfrm>
            <a:custGeom>
              <a:avLst/>
              <a:gdLst>
                <a:gd name="connsiteX0" fmla="*/ 0 w 552450"/>
                <a:gd name="connsiteY0" fmla="*/ 190500 h 328612"/>
                <a:gd name="connsiteX1" fmla="*/ 47625 w 552450"/>
                <a:gd name="connsiteY1" fmla="*/ 195262 h 328612"/>
                <a:gd name="connsiteX2" fmla="*/ 71437 w 552450"/>
                <a:gd name="connsiteY2" fmla="*/ 233362 h 328612"/>
                <a:gd name="connsiteX3" fmla="*/ 90487 w 552450"/>
                <a:gd name="connsiteY3" fmla="*/ 247650 h 328612"/>
                <a:gd name="connsiteX4" fmla="*/ 135731 w 552450"/>
                <a:gd name="connsiteY4" fmla="*/ 226219 h 328612"/>
                <a:gd name="connsiteX5" fmla="*/ 173831 w 552450"/>
                <a:gd name="connsiteY5" fmla="*/ 207169 h 328612"/>
                <a:gd name="connsiteX6" fmla="*/ 221456 w 552450"/>
                <a:gd name="connsiteY6" fmla="*/ 173831 h 328612"/>
                <a:gd name="connsiteX7" fmla="*/ 240506 w 552450"/>
                <a:gd name="connsiteY7" fmla="*/ 152400 h 328612"/>
                <a:gd name="connsiteX8" fmla="*/ 264318 w 552450"/>
                <a:gd name="connsiteY8" fmla="*/ 121444 h 328612"/>
                <a:gd name="connsiteX9" fmla="*/ 295275 w 552450"/>
                <a:gd name="connsiteY9" fmla="*/ 138112 h 328612"/>
                <a:gd name="connsiteX10" fmla="*/ 347662 w 552450"/>
                <a:gd name="connsiteY10" fmla="*/ 164306 h 328612"/>
                <a:gd name="connsiteX11" fmla="*/ 392906 w 552450"/>
                <a:gd name="connsiteY11" fmla="*/ 233362 h 328612"/>
                <a:gd name="connsiteX12" fmla="*/ 423862 w 552450"/>
                <a:gd name="connsiteY12" fmla="*/ 283369 h 328612"/>
                <a:gd name="connsiteX13" fmla="*/ 464343 w 552450"/>
                <a:gd name="connsiteY13" fmla="*/ 323850 h 328612"/>
                <a:gd name="connsiteX14" fmla="*/ 492918 w 552450"/>
                <a:gd name="connsiteY14" fmla="*/ 328612 h 328612"/>
                <a:gd name="connsiteX15" fmla="*/ 507206 w 552450"/>
                <a:gd name="connsiteY15" fmla="*/ 283369 h 328612"/>
                <a:gd name="connsiteX16" fmla="*/ 533400 w 552450"/>
                <a:gd name="connsiteY16" fmla="*/ 252412 h 328612"/>
                <a:gd name="connsiteX17" fmla="*/ 535781 w 552450"/>
                <a:gd name="connsiteY17" fmla="*/ 226219 h 328612"/>
                <a:gd name="connsiteX18" fmla="*/ 531018 w 552450"/>
                <a:gd name="connsiteY18" fmla="*/ 190500 h 328612"/>
                <a:gd name="connsiteX19" fmla="*/ 535781 w 552450"/>
                <a:gd name="connsiteY19" fmla="*/ 119062 h 328612"/>
                <a:gd name="connsiteX20" fmla="*/ 542925 w 552450"/>
                <a:gd name="connsiteY20" fmla="*/ 71437 h 328612"/>
                <a:gd name="connsiteX21" fmla="*/ 552450 w 552450"/>
                <a:gd name="connsiteY21" fmla="*/ 0 h 328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2450" h="328612">
                  <a:moveTo>
                    <a:pt x="0" y="190500"/>
                  </a:moveTo>
                  <a:lnTo>
                    <a:pt x="47625" y="195262"/>
                  </a:lnTo>
                  <a:lnTo>
                    <a:pt x="71437" y="233362"/>
                  </a:lnTo>
                  <a:lnTo>
                    <a:pt x="90487" y="247650"/>
                  </a:lnTo>
                  <a:lnTo>
                    <a:pt x="135731" y="226219"/>
                  </a:lnTo>
                  <a:lnTo>
                    <a:pt x="173831" y="207169"/>
                  </a:lnTo>
                  <a:lnTo>
                    <a:pt x="221456" y="173831"/>
                  </a:lnTo>
                  <a:lnTo>
                    <a:pt x="240506" y="152400"/>
                  </a:lnTo>
                  <a:lnTo>
                    <a:pt x="264318" y="121444"/>
                  </a:lnTo>
                  <a:lnTo>
                    <a:pt x="295275" y="138112"/>
                  </a:lnTo>
                  <a:lnTo>
                    <a:pt x="347662" y="164306"/>
                  </a:lnTo>
                  <a:lnTo>
                    <a:pt x="392906" y="233362"/>
                  </a:lnTo>
                  <a:lnTo>
                    <a:pt x="423862" y="283369"/>
                  </a:lnTo>
                  <a:lnTo>
                    <a:pt x="464343" y="323850"/>
                  </a:lnTo>
                  <a:lnTo>
                    <a:pt x="492918" y="328612"/>
                  </a:lnTo>
                  <a:lnTo>
                    <a:pt x="507206" y="283369"/>
                  </a:lnTo>
                  <a:lnTo>
                    <a:pt x="533400" y="252412"/>
                  </a:lnTo>
                  <a:lnTo>
                    <a:pt x="535781" y="226219"/>
                  </a:lnTo>
                  <a:lnTo>
                    <a:pt x="531018" y="190500"/>
                  </a:lnTo>
                  <a:lnTo>
                    <a:pt x="535781" y="119062"/>
                  </a:lnTo>
                  <a:lnTo>
                    <a:pt x="542925" y="71437"/>
                  </a:lnTo>
                  <a:lnTo>
                    <a:pt x="5524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Figura a mano libera 49"/>
            <p:cNvSpPr/>
            <p:nvPr/>
          </p:nvSpPr>
          <p:spPr>
            <a:xfrm>
              <a:off x="4388644" y="3476625"/>
              <a:ext cx="528637" cy="238125"/>
            </a:xfrm>
            <a:custGeom>
              <a:avLst/>
              <a:gdLst>
                <a:gd name="connsiteX0" fmla="*/ 0 w 528637"/>
                <a:gd name="connsiteY0" fmla="*/ 221456 h 238125"/>
                <a:gd name="connsiteX1" fmla="*/ 90487 w 528637"/>
                <a:gd name="connsiteY1" fmla="*/ 235744 h 238125"/>
                <a:gd name="connsiteX2" fmla="*/ 121444 w 528637"/>
                <a:gd name="connsiteY2" fmla="*/ 226219 h 238125"/>
                <a:gd name="connsiteX3" fmla="*/ 152400 w 528637"/>
                <a:gd name="connsiteY3" fmla="*/ 185738 h 238125"/>
                <a:gd name="connsiteX4" fmla="*/ 190500 w 528637"/>
                <a:gd name="connsiteY4" fmla="*/ 138113 h 238125"/>
                <a:gd name="connsiteX5" fmla="*/ 226219 w 528637"/>
                <a:gd name="connsiteY5" fmla="*/ 135731 h 238125"/>
                <a:gd name="connsiteX6" fmla="*/ 280987 w 528637"/>
                <a:gd name="connsiteY6" fmla="*/ 157163 h 238125"/>
                <a:gd name="connsiteX7" fmla="*/ 333375 w 528637"/>
                <a:gd name="connsiteY7" fmla="*/ 185738 h 238125"/>
                <a:gd name="connsiteX8" fmla="*/ 371475 w 528637"/>
                <a:gd name="connsiteY8" fmla="*/ 209550 h 238125"/>
                <a:gd name="connsiteX9" fmla="*/ 395287 w 528637"/>
                <a:gd name="connsiteY9" fmla="*/ 235744 h 238125"/>
                <a:gd name="connsiteX10" fmla="*/ 416719 w 528637"/>
                <a:gd name="connsiteY10" fmla="*/ 238125 h 238125"/>
                <a:gd name="connsiteX11" fmla="*/ 452437 w 528637"/>
                <a:gd name="connsiteY11" fmla="*/ 197644 h 238125"/>
                <a:gd name="connsiteX12" fmla="*/ 471487 w 528637"/>
                <a:gd name="connsiteY12" fmla="*/ 161925 h 238125"/>
                <a:gd name="connsiteX13" fmla="*/ 528637 w 528637"/>
                <a:gd name="connsiteY13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8637" h="238125">
                  <a:moveTo>
                    <a:pt x="0" y="221456"/>
                  </a:moveTo>
                  <a:lnTo>
                    <a:pt x="90487" y="235744"/>
                  </a:lnTo>
                  <a:lnTo>
                    <a:pt x="121444" y="226219"/>
                  </a:lnTo>
                  <a:lnTo>
                    <a:pt x="152400" y="185738"/>
                  </a:lnTo>
                  <a:lnTo>
                    <a:pt x="190500" y="138113"/>
                  </a:lnTo>
                  <a:lnTo>
                    <a:pt x="226219" y="135731"/>
                  </a:lnTo>
                  <a:lnTo>
                    <a:pt x="280987" y="157163"/>
                  </a:lnTo>
                  <a:lnTo>
                    <a:pt x="333375" y="185738"/>
                  </a:lnTo>
                  <a:lnTo>
                    <a:pt x="371475" y="209550"/>
                  </a:lnTo>
                  <a:lnTo>
                    <a:pt x="395287" y="235744"/>
                  </a:lnTo>
                  <a:lnTo>
                    <a:pt x="416719" y="238125"/>
                  </a:lnTo>
                  <a:lnTo>
                    <a:pt x="452437" y="197644"/>
                  </a:lnTo>
                  <a:lnTo>
                    <a:pt x="471487" y="161925"/>
                  </a:lnTo>
                  <a:lnTo>
                    <a:pt x="528637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Figura a mano libera 50"/>
            <p:cNvSpPr/>
            <p:nvPr/>
          </p:nvSpPr>
          <p:spPr>
            <a:xfrm>
              <a:off x="4450556" y="3114675"/>
              <a:ext cx="611982" cy="450056"/>
            </a:xfrm>
            <a:custGeom>
              <a:avLst/>
              <a:gdLst>
                <a:gd name="connsiteX0" fmla="*/ 0 w 611982"/>
                <a:gd name="connsiteY0" fmla="*/ 450056 h 450056"/>
                <a:gd name="connsiteX1" fmla="*/ 71438 w 611982"/>
                <a:gd name="connsiteY1" fmla="*/ 323850 h 450056"/>
                <a:gd name="connsiteX2" fmla="*/ 123825 w 611982"/>
                <a:gd name="connsiteY2" fmla="*/ 283369 h 450056"/>
                <a:gd name="connsiteX3" fmla="*/ 190500 w 611982"/>
                <a:gd name="connsiteY3" fmla="*/ 202406 h 450056"/>
                <a:gd name="connsiteX4" fmla="*/ 216694 w 611982"/>
                <a:gd name="connsiteY4" fmla="*/ 190500 h 450056"/>
                <a:gd name="connsiteX5" fmla="*/ 247650 w 611982"/>
                <a:gd name="connsiteY5" fmla="*/ 197644 h 450056"/>
                <a:gd name="connsiteX6" fmla="*/ 278607 w 611982"/>
                <a:gd name="connsiteY6" fmla="*/ 200025 h 450056"/>
                <a:gd name="connsiteX7" fmla="*/ 302419 w 611982"/>
                <a:gd name="connsiteY7" fmla="*/ 169069 h 450056"/>
                <a:gd name="connsiteX8" fmla="*/ 333375 w 611982"/>
                <a:gd name="connsiteY8" fmla="*/ 111919 h 450056"/>
                <a:gd name="connsiteX9" fmla="*/ 369094 w 611982"/>
                <a:gd name="connsiteY9" fmla="*/ 57150 h 450056"/>
                <a:gd name="connsiteX10" fmla="*/ 407194 w 611982"/>
                <a:gd name="connsiteY10" fmla="*/ 16669 h 450056"/>
                <a:gd name="connsiteX11" fmla="*/ 452438 w 611982"/>
                <a:gd name="connsiteY11" fmla="*/ 38100 h 450056"/>
                <a:gd name="connsiteX12" fmla="*/ 519113 w 611982"/>
                <a:gd name="connsiteY12" fmla="*/ 40481 h 450056"/>
                <a:gd name="connsiteX13" fmla="*/ 540544 w 611982"/>
                <a:gd name="connsiteY13" fmla="*/ 33338 h 450056"/>
                <a:gd name="connsiteX14" fmla="*/ 611982 w 611982"/>
                <a:gd name="connsiteY14" fmla="*/ 0 h 450056"/>
                <a:gd name="connsiteX15" fmla="*/ 611982 w 611982"/>
                <a:gd name="connsiteY15" fmla="*/ 0 h 450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982" h="450056">
                  <a:moveTo>
                    <a:pt x="0" y="450056"/>
                  </a:moveTo>
                  <a:lnTo>
                    <a:pt x="71438" y="323850"/>
                  </a:lnTo>
                  <a:lnTo>
                    <a:pt x="123825" y="283369"/>
                  </a:lnTo>
                  <a:lnTo>
                    <a:pt x="190500" y="202406"/>
                  </a:lnTo>
                  <a:lnTo>
                    <a:pt x="216694" y="190500"/>
                  </a:lnTo>
                  <a:lnTo>
                    <a:pt x="247650" y="197644"/>
                  </a:lnTo>
                  <a:lnTo>
                    <a:pt x="278607" y="200025"/>
                  </a:lnTo>
                  <a:lnTo>
                    <a:pt x="302419" y="169069"/>
                  </a:lnTo>
                  <a:lnTo>
                    <a:pt x="333375" y="111919"/>
                  </a:lnTo>
                  <a:lnTo>
                    <a:pt x="369094" y="57150"/>
                  </a:lnTo>
                  <a:lnTo>
                    <a:pt x="407194" y="16669"/>
                  </a:lnTo>
                  <a:lnTo>
                    <a:pt x="452438" y="38100"/>
                  </a:lnTo>
                  <a:lnTo>
                    <a:pt x="519113" y="40481"/>
                  </a:lnTo>
                  <a:lnTo>
                    <a:pt x="540544" y="33338"/>
                  </a:lnTo>
                  <a:lnTo>
                    <a:pt x="611982" y="0"/>
                  </a:lnTo>
                  <a:lnTo>
                    <a:pt x="611982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2" name="Figura a mano libera 51"/>
            <p:cNvSpPr/>
            <p:nvPr/>
          </p:nvSpPr>
          <p:spPr>
            <a:xfrm>
              <a:off x="4300538" y="3017044"/>
              <a:ext cx="500062" cy="676275"/>
            </a:xfrm>
            <a:custGeom>
              <a:avLst/>
              <a:gdLst>
                <a:gd name="connsiteX0" fmla="*/ 69056 w 500062"/>
                <a:gd name="connsiteY0" fmla="*/ 676275 h 676275"/>
                <a:gd name="connsiteX1" fmla="*/ 16668 w 500062"/>
                <a:gd name="connsiteY1" fmla="*/ 626269 h 676275"/>
                <a:gd name="connsiteX2" fmla="*/ 0 w 500062"/>
                <a:gd name="connsiteY2" fmla="*/ 583406 h 676275"/>
                <a:gd name="connsiteX3" fmla="*/ 9525 w 500062"/>
                <a:gd name="connsiteY3" fmla="*/ 521494 h 676275"/>
                <a:gd name="connsiteX4" fmla="*/ 66675 w 500062"/>
                <a:gd name="connsiteY4" fmla="*/ 466725 h 676275"/>
                <a:gd name="connsiteX5" fmla="*/ 150018 w 500062"/>
                <a:gd name="connsiteY5" fmla="*/ 357187 h 676275"/>
                <a:gd name="connsiteX6" fmla="*/ 200025 w 500062"/>
                <a:gd name="connsiteY6" fmla="*/ 276225 h 676275"/>
                <a:gd name="connsiteX7" fmla="*/ 271462 w 500062"/>
                <a:gd name="connsiteY7" fmla="*/ 219075 h 676275"/>
                <a:gd name="connsiteX8" fmla="*/ 309562 w 500062"/>
                <a:gd name="connsiteY8" fmla="*/ 211931 h 676275"/>
                <a:gd name="connsiteX9" fmla="*/ 321468 w 500062"/>
                <a:gd name="connsiteY9" fmla="*/ 214312 h 676275"/>
                <a:gd name="connsiteX10" fmla="*/ 352425 w 500062"/>
                <a:gd name="connsiteY10" fmla="*/ 180975 h 676275"/>
                <a:gd name="connsiteX11" fmla="*/ 407193 w 500062"/>
                <a:gd name="connsiteY11" fmla="*/ 90487 h 676275"/>
                <a:gd name="connsiteX12" fmla="*/ 490537 w 500062"/>
                <a:gd name="connsiteY12" fmla="*/ 0 h 676275"/>
                <a:gd name="connsiteX13" fmla="*/ 500062 w 500062"/>
                <a:gd name="connsiteY13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00062" h="676275">
                  <a:moveTo>
                    <a:pt x="69056" y="676275"/>
                  </a:moveTo>
                  <a:lnTo>
                    <a:pt x="16668" y="626269"/>
                  </a:lnTo>
                  <a:lnTo>
                    <a:pt x="0" y="583406"/>
                  </a:lnTo>
                  <a:lnTo>
                    <a:pt x="9525" y="521494"/>
                  </a:lnTo>
                  <a:lnTo>
                    <a:pt x="66675" y="466725"/>
                  </a:lnTo>
                  <a:lnTo>
                    <a:pt x="150018" y="357187"/>
                  </a:lnTo>
                  <a:lnTo>
                    <a:pt x="200025" y="276225"/>
                  </a:lnTo>
                  <a:lnTo>
                    <a:pt x="271462" y="219075"/>
                  </a:lnTo>
                  <a:lnTo>
                    <a:pt x="309562" y="211931"/>
                  </a:lnTo>
                  <a:lnTo>
                    <a:pt x="321468" y="214312"/>
                  </a:lnTo>
                  <a:lnTo>
                    <a:pt x="352425" y="180975"/>
                  </a:lnTo>
                  <a:lnTo>
                    <a:pt x="407193" y="90487"/>
                  </a:lnTo>
                  <a:lnTo>
                    <a:pt x="490537" y="0"/>
                  </a:lnTo>
                  <a:lnTo>
                    <a:pt x="500062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3" name="Figura a mano libera 52"/>
            <p:cNvSpPr/>
            <p:nvPr/>
          </p:nvSpPr>
          <p:spPr>
            <a:xfrm>
              <a:off x="4922044" y="2662238"/>
              <a:ext cx="252412" cy="385762"/>
            </a:xfrm>
            <a:custGeom>
              <a:avLst/>
              <a:gdLst>
                <a:gd name="connsiteX0" fmla="*/ 197644 w 252412"/>
                <a:gd name="connsiteY0" fmla="*/ 0 h 385762"/>
                <a:gd name="connsiteX1" fmla="*/ 238125 w 252412"/>
                <a:gd name="connsiteY1" fmla="*/ 121443 h 385762"/>
                <a:gd name="connsiteX2" fmla="*/ 252412 w 252412"/>
                <a:gd name="connsiteY2" fmla="*/ 185737 h 385762"/>
                <a:gd name="connsiteX3" fmla="*/ 252412 w 252412"/>
                <a:gd name="connsiteY3" fmla="*/ 247650 h 385762"/>
                <a:gd name="connsiteX4" fmla="*/ 235744 w 252412"/>
                <a:gd name="connsiteY4" fmla="*/ 271462 h 385762"/>
                <a:gd name="connsiteX5" fmla="*/ 200025 w 252412"/>
                <a:gd name="connsiteY5" fmla="*/ 259556 h 385762"/>
                <a:gd name="connsiteX6" fmla="*/ 180975 w 252412"/>
                <a:gd name="connsiteY6" fmla="*/ 250031 h 385762"/>
                <a:gd name="connsiteX7" fmla="*/ 150019 w 252412"/>
                <a:gd name="connsiteY7" fmla="*/ 247650 h 385762"/>
                <a:gd name="connsiteX8" fmla="*/ 126206 w 252412"/>
                <a:gd name="connsiteY8" fmla="*/ 247650 h 385762"/>
                <a:gd name="connsiteX9" fmla="*/ 100012 w 252412"/>
                <a:gd name="connsiteY9" fmla="*/ 266700 h 385762"/>
                <a:gd name="connsiteX10" fmla="*/ 90487 w 252412"/>
                <a:gd name="connsiteY10" fmla="*/ 276225 h 385762"/>
                <a:gd name="connsiteX11" fmla="*/ 80962 w 252412"/>
                <a:gd name="connsiteY11" fmla="*/ 295275 h 385762"/>
                <a:gd name="connsiteX12" fmla="*/ 76200 w 252412"/>
                <a:gd name="connsiteY12" fmla="*/ 302418 h 385762"/>
                <a:gd name="connsiteX13" fmla="*/ 64294 w 252412"/>
                <a:gd name="connsiteY13" fmla="*/ 330993 h 385762"/>
                <a:gd name="connsiteX14" fmla="*/ 23812 w 252412"/>
                <a:gd name="connsiteY14" fmla="*/ 378618 h 385762"/>
                <a:gd name="connsiteX15" fmla="*/ 9525 w 252412"/>
                <a:gd name="connsiteY15" fmla="*/ 385762 h 385762"/>
                <a:gd name="connsiteX16" fmla="*/ 9525 w 252412"/>
                <a:gd name="connsiteY16" fmla="*/ 385762 h 385762"/>
                <a:gd name="connsiteX17" fmla="*/ 0 w 252412"/>
                <a:gd name="connsiteY17" fmla="*/ 385762 h 3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2412" h="385762">
                  <a:moveTo>
                    <a:pt x="197644" y="0"/>
                  </a:moveTo>
                  <a:lnTo>
                    <a:pt x="238125" y="121443"/>
                  </a:lnTo>
                  <a:lnTo>
                    <a:pt x="252412" y="185737"/>
                  </a:lnTo>
                  <a:lnTo>
                    <a:pt x="252412" y="247650"/>
                  </a:lnTo>
                  <a:lnTo>
                    <a:pt x="235744" y="271462"/>
                  </a:lnTo>
                  <a:lnTo>
                    <a:pt x="200025" y="259556"/>
                  </a:lnTo>
                  <a:lnTo>
                    <a:pt x="180975" y="250031"/>
                  </a:lnTo>
                  <a:lnTo>
                    <a:pt x="150019" y="247650"/>
                  </a:lnTo>
                  <a:lnTo>
                    <a:pt x="126206" y="247650"/>
                  </a:lnTo>
                  <a:lnTo>
                    <a:pt x="100012" y="266700"/>
                  </a:lnTo>
                  <a:lnTo>
                    <a:pt x="90487" y="276225"/>
                  </a:lnTo>
                  <a:lnTo>
                    <a:pt x="80962" y="295275"/>
                  </a:lnTo>
                  <a:lnTo>
                    <a:pt x="76200" y="302418"/>
                  </a:lnTo>
                  <a:lnTo>
                    <a:pt x="64294" y="330993"/>
                  </a:lnTo>
                  <a:lnTo>
                    <a:pt x="23812" y="378618"/>
                  </a:lnTo>
                  <a:lnTo>
                    <a:pt x="9525" y="385762"/>
                  </a:lnTo>
                  <a:lnTo>
                    <a:pt x="9525" y="385762"/>
                  </a:lnTo>
                  <a:lnTo>
                    <a:pt x="0" y="385762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Figura a mano libera 53"/>
            <p:cNvSpPr/>
            <p:nvPr/>
          </p:nvSpPr>
          <p:spPr>
            <a:xfrm>
              <a:off x="4495800" y="3921125"/>
              <a:ext cx="142875" cy="123825"/>
            </a:xfrm>
            <a:custGeom>
              <a:avLst/>
              <a:gdLst>
                <a:gd name="connsiteX0" fmla="*/ 0 w 142875"/>
                <a:gd name="connsiteY0" fmla="*/ 15875 h 123825"/>
                <a:gd name="connsiteX1" fmla="*/ 95250 w 142875"/>
                <a:gd name="connsiteY1" fmla="*/ 0 h 123825"/>
                <a:gd name="connsiteX2" fmla="*/ 133350 w 142875"/>
                <a:gd name="connsiteY2" fmla="*/ 3175 h 123825"/>
                <a:gd name="connsiteX3" fmla="*/ 142875 w 142875"/>
                <a:gd name="connsiteY3" fmla="*/ 31750 h 123825"/>
                <a:gd name="connsiteX4" fmla="*/ 120650 w 142875"/>
                <a:gd name="connsiteY4" fmla="*/ 69850 h 123825"/>
                <a:gd name="connsiteX5" fmla="*/ 82550 w 142875"/>
                <a:gd name="connsiteY5" fmla="*/ 107950 h 123825"/>
                <a:gd name="connsiteX6" fmla="*/ 79375 w 142875"/>
                <a:gd name="connsiteY6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5" h="123825">
                  <a:moveTo>
                    <a:pt x="0" y="15875"/>
                  </a:moveTo>
                  <a:lnTo>
                    <a:pt x="95250" y="0"/>
                  </a:lnTo>
                  <a:lnTo>
                    <a:pt x="133350" y="3175"/>
                  </a:lnTo>
                  <a:lnTo>
                    <a:pt x="142875" y="31750"/>
                  </a:lnTo>
                  <a:lnTo>
                    <a:pt x="120650" y="69850"/>
                  </a:lnTo>
                  <a:lnTo>
                    <a:pt x="82550" y="107950"/>
                  </a:lnTo>
                  <a:lnTo>
                    <a:pt x="79375" y="1238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Figura a mano libera 54"/>
            <p:cNvSpPr/>
            <p:nvPr/>
          </p:nvSpPr>
          <p:spPr>
            <a:xfrm>
              <a:off x="4714875" y="2635250"/>
              <a:ext cx="704850" cy="1517650"/>
            </a:xfrm>
            <a:custGeom>
              <a:avLst/>
              <a:gdLst>
                <a:gd name="connsiteX0" fmla="*/ 0 w 704850"/>
                <a:gd name="connsiteY0" fmla="*/ 1479550 h 1517650"/>
                <a:gd name="connsiteX1" fmla="*/ 120650 w 704850"/>
                <a:gd name="connsiteY1" fmla="*/ 1511300 h 1517650"/>
                <a:gd name="connsiteX2" fmla="*/ 174625 w 704850"/>
                <a:gd name="connsiteY2" fmla="*/ 1517650 h 1517650"/>
                <a:gd name="connsiteX3" fmla="*/ 257175 w 704850"/>
                <a:gd name="connsiteY3" fmla="*/ 1463675 h 1517650"/>
                <a:gd name="connsiteX4" fmla="*/ 288925 w 704850"/>
                <a:gd name="connsiteY4" fmla="*/ 1393825 h 1517650"/>
                <a:gd name="connsiteX5" fmla="*/ 311150 w 704850"/>
                <a:gd name="connsiteY5" fmla="*/ 1304925 h 1517650"/>
                <a:gd name="connsiteX6" fmla="*/ 333375 w 704850"/>
                <a:gd name="connsiteY6" fmla="*/ 1209675 h 1517650"/>
                <a:gd name="connsiteX7" fmla="*/ 377825 w 704850"/>
                <a:gd name="connsiteY7" fmla="*/ 1079500 h 1517650"/>
                <a:gd name="connsiteX8" fmla="*/ 425450 w 704850"/>
                <a:gd name="connsiteY8" fmla="*/ 946150 h 1517650"/>
                <a:gd name="connsiteX9" fmla="*/ 454025 w 704850"/>
                <a:gd name="connsiteY9" fmla="*/ 869950 h 1517650"/>
                <a:gd name="connsiteX10" fmla="*/ 485775 w 704850"/>
                <a:gd name="connsiteY10" fmla="*/ 828675 h 1517650"/>
                <a:gd name="connsiteX11" fmla="*/ 574675 w 704850"/>
                <a:gd name="connsiteY11" fmla="*/ 787400 h 1517650"/>
                <a:gd name="connsiteX12" fmla="*/ 615950 w 704850"/>
                <a:gd name="connsiteY12" fmla="*/ 723900 h 1517650"/>
                <a:gd name="connsiteX13" fmla="*/ 641350 w 704850"/>
                <a:gd name="connsiteY13" fmla="*/ 663575 h 1517650"/>
                <a:gd name="connsiteX14" fmla="*/ 663575 w 704850"/>
                <a:gd name="connsiteY14" fmla="*/ 609600 h 1517650"/>
                <a:gd name="connsiteX15" fmla="*/ 685800 w 704850"/>
                <a:gd name="connsiteY15" fmla="*/ 542925 h 1517650"/>
                <a:gd name="connsiteX16" fmla="*/ 685800 w 704850"/>
                <a:gd name="connsiteY16" fmla="*/ 473075 h 1517650"/>
                <a:gd name="connsiteX17" fmla="*/ 682625 w 704850"/>
                <a:gd name="connsiteY17" fmla="*/ 400050 h 1517650"/>
                <a:gd name="connsiteX18" fmla="*/ 692150 w 704850"/>
                <a:gd name="connsiteY18" fmla="*/ 298450 h 1517650"/>
                <a:gd name="connsiteX19" fmla="*/ 704850 w 704850"/>
                <a:gd name="connsiteY19" fmla="*/ 196850 h 1517650"/>
                <a:gd name="connsiteX20" fmla="*/ 701675 w 704850"/>
                <a:gd name="connsiteY20" fmla="*/ 111125 h 1517650"/>
                <a:gd name="connsiteX21" fmla="*/ 666750 w 704850"/>
                <a:gd name="connsiteY21" fmla="*/ 0 h 151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4850" h="1517650">
                  <a:moveTo>
                    <a:pt x="0" y="1479550"/>
                  </a:moveTo>
                  <a:lnTo>
                    <a:pt x="120650" y="1511300"/>
                  </a:lnTo>
                  <a:lnTo>
                    <a:pt x="174625" y="1517650"/>
                  </a:lnTo>
                  <a:lnTo>
                    <a:pt x="257175" y="1463675"/>
                  </a:lnTo>
                  <a:lnTo>
                    <a:pt x="288925" y="1393825"/>
                  </a:lnTo>
                  <a:lnTo>
                    <a:pt x="311150" y="1304925"/>
                  </a:lnTo>
                  <a:lnTo>
                    <a:pt x="333375" y="1209675"/>
                  </a:lnTo>
                  <a:lnTo>
                    <a:pt x="377825" y="1079500"/>
                  </a:lnTo>
                  <a:lnTo>
                    <a:pt x="425450" y="946150"/>
                  </a:lnTo>
                  <a:lnTo>
                    <a:pt x="454025" y="869950"/>
                  </a:lnTo>
                  <a:lnTo>
                    <a:pt x="485775" y="828675"/>
                  </a:lnTo>
                  <a:lnTo>
                    <a:pt x="574675" y="787400"/>
                  </a:lnTo>
                  <a:lnTo>
                    <a:pt x="615950" y="723900"/>
                  </a:lnTo>
                  <a:lnTo>
                    <a:pt x="641350" y="663575"/>
                  </a:lnTo>
                  <a:lnTo>
                    <a:pt x="663575" y="609600"/>
                  </a:lnTo>
                  <a:lnTo>
                    <a:pt x="685800" y="542925"/>
                  </a:lnTo>
                  <a:lnTo>
                    <a:pt x="685800" y="473075"/>
                  </a:lnTo>
                  <a:lnTo>
                    <a:pt x="682625" y="400050"/>
                  </a:lnTo>
                  <a:lnTo>
                    <a:pt x="692150" y="298450"/>
                  </a:lnTo>
                  <a:lnTo>
                    <a:pt x="704850" y="196850"/>
                  </a:lnTo>
                  <a:lnTo>
                    <a:pt x="701675" y="111125"/>
                  </a:lnTo>
                  <a:lnTo>
                    <a:pt x="6667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6" name="Figura a mano libera 55"/>
            <p:cNvSpPr/>
            <p:nvPr/>
          </p:nvSpPr>
          <p:spPr>
            <a:xfrm>
              <a:off x="4699000" y="2654300"/>
              <a:ext cx="777875" cy="1555750"/>
            </a:xfrm>
            <a:custGeom>
              <a:avLst/>
              <a:gdLst>
                <a:gd name="connsiteX0" fmla="*/ 0 w 777875"/>
                <a:gd name="connsiteY0" fmla="*/ 1530350 h 1555750"/>
                <a:gd name="connsiteX1" fmla="*/ 50800 w 777875"/>
                <a:gd name="connsiteY1" fmla="*/ 1527175 h 1555750"/>
                <a:gd name="connsiteX2" fmla="*/ 171450 w 777875"/>
                <a:gd name="connsiteY2" fmla="*/ 1555750 h 1555750"/>
                <a:gd name="connsiteX3" fmla="*/ 276225 w 777875"/>
                <a:gd name="connsiteY3" fmla="*/ 1546225 h 1555750"/>
                <a:gd name="connsiteX4" fmla="*/ 355600 w 777875"/>
                <a:gd name="connsiteY4" fmla="*/ 1498600 h 1555750"/>
                <a:gd name="connsiteX5" fmla="*/ 422275 w 777875"/>
                <a:gd name="connsiteY5" fmla="*/ 1419225 h 1555750"/>
                <a:gd name="connsiteX6" fmla="*/ 422275 w 777875"/>
                <a:gd name="connsiteY6" fmla="*/ 1314450 h 1555750"/>
                <a:gd name="connsiteX7" fmla="*/ 425450 w 777875"/>
                <a:gd name="connsiteY7" fmla="*/ 1216025 h 1555750"/>
                <a:gd name="connsiteX8" fmla="*/ 444500 w 777875"/>
                <a:gd name="connsiteY8" fmla="*/ 1136650 h 1555750"/>
                <a:gd name="connsiteX9" fmla="*/ 492125 w 777875"/>
                <a:gd name="connsiteY9" fmla="*/ 996950 h 1555750"/>
                <a:gd name="connsiteX10" fmla="*/ 517525 w 777875"/>
                <a:gd name="connsiteY10" fmla="*/ 911225 h 1555750"/>
                <a:gd name="connsiteX11" fmla="*/ 539750 w 777875"/>
                <a:gd name="connsiteY11" fmla="*/ 854075 h 1555750"/>
                <a:gd name="connsiteX12" fmla="*/ 549275 w 777875"/>
                <a:gd name="connsiteY12" fmla="*/ 831850 h 1555750"/>
                <a:gd name="connsiteX13" fmla="*/ 593725 w 777875"/>
                <a:gd name="connsiteY13" fmla="*/ 809625 h 1555750"/>
                <a:gd name="connsiteX14" fmla="*/ 638175 w 777875"/>
                <a:gd name="connsiteY14" fmla="*/ 796925 h 1555750"/>
                <a:gd name="connsiteX15" fmla="*/ 679450 w 777875"/>
                <a:gd name="connsiteY15" fmla="*/ 758825 h 1555750"/>
                <a:gd name="connsiteX16" fmla="*/ 688975 w 777875"/>
                <a:gd name="connsiteY16" fmla="*/ 717550 h 1555750"/>
                <a:gd name="connsiteX17" fmla="*/ 701675 w 777875"/>
                <a:gd name="connsiteY17" fmla="*/ 676275 h 1555750"/>
                <a:gd name="connsiteX18" fmla="*/ 736600 w 777875"/>
                <a:gd name="connsiteY18" fmla="*/ 638175 h 1555750"/>
                <a:gd name="connsiteX19" fmla="*/ 752475 w 777875"/>
                <a:gd name="connsiteY19" fmla="*/ 511175 h 1555750"/>
                <a:gd name="connsiteX20" fmla="*/ 752475 w 777875"/>
                <a:gd name="connsiteY20" fmla="*/ 425450 h 1555750"/>
                <a:gd name="connsiteX21" fmla="*/ 749300 w 777875"/>
                <a:gd name="connsiteY21" fmla="*/ 377825 h 1555750"/>
                <a:gd name="connsiteX22" fmla="*/ 768350 w 777875"/>
                <a:gd name="connsiteY22" fmla="*/ 311150 h 1555750"/>
                <a:gd name="connsiteX23" fmla="*/ 768350 w 777875"/>
                <a:gd name="connsiteY23" fmla="*/ 260350 h 1555750"/>
                <a:gd name="connsiteX24" fmla="*/ 771525 w 777875"/>
                <a:gd name="connsiteY24" fmla="*/ 200025 h 1555750"/>
                <a:gd name="connsiteX25" fmla="*/ 777875 w 777875"/>
                <a:gd name="connsiteY25" fmla="*/ 104775 h 1555750"/>
                <a:gd name="connsiteX26" fmla="*/ 752475 w 777875"/>
                <a:gd name="connsiteY26" fmla="*/ 0 h 155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77875" h="1555750">
                  <a:moveTo>
                    <a:pt x="0" y="1530350"/>
                  </a:moveTo>
                  <a:lnTo>
                    <a:pt x="50800" y="1527175"/>
                  </a:lnTo>
                  <a:lnTo>
                    <a:pt x="171450" y="1555750"/>
                  </a:lnTo>
                  <a:lnTo>
                    <a:pt x="276225" y="1546225"/>
                  </a:lnTo>
                  <a:lnTo>
                    <a:pt x="355600" y="1498600"/>
                  </a:lnTo>
                  <a:lnTo>
                    <a:pt x="422275" y="1419225"/>
                  </a:lnTo>
                  <a:lnTo>
                    <a:pt x="422275" y="1314450"/>
                  </a:lnTo>
                  <a:lnTo>
                    <a:pt x="425450" y="1216025"/>
                  </a:lnTo>
                  <a:lnTo>
                    <a:pt x="444500" y="1136650"/>
                  </a:lnTo>
                  <a:lnTo>
                    <a:pt x="492125" y="996950"/>
                  </a:lnTo>
                  <a:lnTo>
                    <a:pt x="517525" y="911225"/>
                  </a:lnTo>
                  <a:lnTo>
                    <a:pt x="539750" y="854075"/>
                  </a:lnTo>
                  <a:lnTo>
                    <a:pt x="549275" y="831850"/>
                  </a:lnTo>
                  <a:lnTo>
                    <a:pt x="593725" y="809625"/>
                  </a:lnTo>
                  <a:lnTo>
                    <a:pt x="638175" y="796925"/>
                  </a:lnTo>
                  <a:lnTo>
                    <a:pt x="679450" y="758825"/>
                  </a:lnTo>
                  <a:lnTo>
                    <a:pt x="688975" y="717550"/>
                  </a:lnTo>
                  <a:lnTo>
                    <a:pt x="701675" y="676275"/>
                  </a:lnTo>
                  <a:lnTo>
                    <a:pt x="736600" y="638175"/>
                  </a:lnTo>
                  <a:lnTo>
                    <a:pt x="752475" y="511175"/>
                  </a:lnTo>
                  <a:lnTo>
                    <a:pt x="752475" y="425450"/>
                  </a:lnTo>
                  <a:lnTo>
                    <a:pt x="749300" y="377825"/>
                  </a:lnTo>
                  <a:lnTo>
                    <a:pt x="768350" y="311150"/>
                  </a:lnTo>
                  <a:lnTo>
                    <a:pt x="768350" y="260350"/>
                  </a:lnTo>
                  <a:lnTo>
                    <a:pt x="771525" y="200025"/>
                  </a:lnTo>
                  <a:lnTo>
                    <a:pt x="777875" y="104775"/>
                  </a:lnTo>
                  <a:lnTo>
                    <a:pt x="7524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Figura a mano libera 56"/>
            <p:cNvSpPr/>
            <p:nvPr/>
          </p:nvSpPr>
          <p:spPr>
            <a:xfrm>
              <a:off x="4794250" y="3371850"/>
              <a:ext cx="730250" cy="958850"/>
            </a:xfrm>
            <a:custGeom>
              <a:avLst/>
              <a:gdLst>
                <a:gd name="connsiteX0" fmla="*/ 730250 w 730250"/>
                <a:gd name="connsiteY0" fmla="*/ 0 h 958850"/>
                <a:gd name="connsiteX1" fmla="*/ 679450 w 730250"/>
                <a:gd name="connsiteY1" fmla="*/ 149225 h 958850"/>
                <a:gd name="connsiteX2" fmla="*/ 660400 w 730250"/>
                <a:gd name="connsiteY2" fmla="*/ 200025 h 958850"/>
                <a:gd name="connsiteX3" fmla="*/ 631825 w 730250"/>
                <a:gd name="connsiteY3" fmla="*/ 209550 h 958850"/>
                <a:gd name="connsiteX4" fmla="*/ 581025 w 730250"/>
                <a:gd name="connsiteY4" fmla="*/ 307975 h 958850"/>
                <a:gd name="connsiteX5" fmla="*/ 523875 w 730250"/>
                <a:gd name="connsiteY5" fmla="*/ 450850 h 958850"/>
                <a:gd name="connsiteX6" fmla="*/ 511175 w 730250"/>
                <a:gd name="connsiteY6" fmla="*/ 533400 h 958850"/>
                <a:gd name="connsiteX7" fmla="*/ 511175 w 730250"/>
                <a:gd name="connsiteY7" fmla="*/ 650875 h 958850"/>
                <a:gd name="connsiteX8" fmla="*/ 508000 w 730250"/>
                <a:gd name="connsiteY8" fmla="*/ 755650 h 958850"/>
                <a:gd name="connsiteX9" fmla="*/ 492125 w 730250"/>
                <a:gd name="connsiteY9" fmla="*/ 819150 h 958850"/>
                <a:gd name="connsiteX10" fmla="*/ 358775 w 730250"/>
                <a:gd name="connsiteY10" fmla="*/ 936625 h 958850"/>
                <a:gd name="connsiteX11" fmla="*/ 273050 w 730250"/>
                <a:gd name="connsiteY11" fmla="*/ 955675 h 958850"/>
                <a:gd name="connsiteX12" fmla="*/ 177800 w 730250"/>
                <a:gd name="connsiteY12" fmla="*/ 946150 h 958850"/>
                <a:gd name="connsiteX13" fmla="*/ 82550 w 730250"/>
                <a:gd name="connsiteY13" fmla="*/ 958850 h 958850"/>
                <a:gd name="connsiteX14" fmla="*/ 0 w 730250"/>
                <a:gd name="connsiteY14" fmla="*/ 936625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30250" h="958850">
                  <a:moveTo>
                    <a:pt x="730250" y="0"/>
                  </a:moveTo>
                  <a:lnTo>
                    <a:pt x="679450" y="149225"/>
                  </a:lnTo>
                  <a:lnTo>
                    <a:pt x="660400" y="200025"/>
                  </a:lnTo>
                  <a:lnTo>
                    <a:pt x="631825" y="209550"/>
                  </a:lnTo>
                  <a:lnTo>
                    <a:pt x="581025" y="307975"/>
                  </a:lnTo>
                  <a:lnTo>
                    <a:pt x="523875" y="450850"/>
                  </a:lnTo>
                  <a:lnTo>
                    <a:pt x="511175" y="533400"/>
                  </a:lnTo>
                  <a:lnTo>
                    <a:pt x="511175" y="650875"/>
                  </a:lnTo>
                  <a:cubicBezTo>
                    <a:pt x="510117" y="685800"/>
                    <a:pt x="509058" y="720725"/>
                    <a:pt x="508000" y="755650"/>
                  </a:cubicBezTo>
                  <a:lnTo>
                    <a:pt x="492125" y="819150"/>
                  </a:lnTo>
                  <a:lnTo>
                    <a:pt x="358775" y="936625"/>
                  </a:lnTo>
                  <a:lnTo>
                    <a:pt x="273050" y="955675"/>
                  </a:lnTo>
                  <a:lnTo>
                    <a:pt x="177800" y="946150"/>
                  </a:lnTo>
                  <a:lnTo>
                    <a:pt x="82550" y="958850"/>
                  </a:lnTo>
                  <a:lnTo>
                    <a:pt x="0" y="9366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8" name="Figura a mano libera 57"/>
            <p:cNvSpPr/>
            <p:nvPr/>
          </p:nvSpPr>
          <p:spPr>
            <a:xfrm>
              <a:off x="5057775" y="3667125"/>
              <a:ext cx="438150" cy="698500"/>
            </a:xfrm>
            <a:custGeom>
              <a:avLst/>
              <a:gdLst>
                <a:gd name="connsiteX0" fmla="*/ 438150 w 438150"/>
                <a:gd name="connsiteY0" fmla="*/ 0 h 698500"/>
                <a:gd name="connsiteX1" fmla="*/ 377825 w 438150"/>
                <a:gd name="connsiteY1" fmla="*/ 38100 h 698500"/>
                <a:gd name="connsiteX2" fmla="*/ 346075 w 438150"/>
                <a:gd name="connsiteY2" fmla="*/ 127000 h 698500"/>
                <a:gd name="connsiteX3" fmla="*/ 298450 w 438150"/>
                <a:gd name="connsiteY3" fmla="*/ 254000 h 698500"/>
                <a:gd name="connsiteX4" fmla="*/ 298450 w 438150"/>
                <a:gd name="connsiteY4" fmla="*/ 339725 h 698500"/>
                <a:gd name="connsiteX5" fmla="*/ 295275 w 438150"/>
                <a:gd name="connsiteY5" fmla="*/ 447675 h 698500"/>
                <a:gd name="connsiteX6" fmla="*/ 263525 w 438150"/>
                <a:gd name="connsiteY6" fmla="*/ 549275 h 698500"/>
                <a:gd name="connsiteX7" fmla="*/ 228600 w 438150"/>
                <a:gd name="connsiteY7" fmla="*/ 641350 h 698500"/>
                <a:gd name="connsiteX8" fmla="*/ 177800 w 438150"/>
                <a:gd name="connsiteY8" fmla="*/ 698500 h 698500"/>
                <a:gd name="connsiteX9" fmla="*/ 0 w 438150"/>
                <a:gd name="connsiteY9" fmla="*/ 663575 h 698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8150" h="698500">
                  <a:moveTo>
                    <a:pt x="438150" y="0"/>
                  </a:moveTo>
                  <a:lnTo>
                    <a:pt x="377825" y="38100"/>
                  </a:lnTo>
                  <a:lnTo>
                    <a:pt x="346075" y="127000"/>
                  </a:lnTo>
                  <a:lnTo>
                    <a:pt x="298450" y="254000"/>
                  </a:lnTo>
                  <a:lnTo>
                    <a:pt x="298450" y="339725"/>
                  </a:lnTo>
                  <a:cubicBezTo>
                    <a:pt x="297392" y="375708"/>
                    <a:pt x="296333" y="411692"/>
                    <a:pt x="295275" y="447675"/>
                  </a:cubicBezTo>
                  <a:lnTo>
                    <a:pt x="263525" y="549275"/>
                  </a:lnTo>
                  <a:lnTo>
                    <a:pt x="228600" y="641350"/>
                  </a:lnTo>
                  <a:lnTo>
                    <a:pt x="177800" y="698500"/>
                  </a:lnTo>
                  <a:lnTo>
                    <a:pt x="0" y="6635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9" name="Figura a mano libera 58"/>
            <p:cNvSpPr/>
            <p:nvPr/>
          </p:nvSpPr>
          <p:spPr>
            <a:xfrm>
              <a:off x="5343525" y="3683000"/>
              <a:ext cx="200025" cy="828675"/>
            </a:xfrm>
            <a:custGeom>
              <a:avLst/>
              <a:gdLst>
                <a:gd name="connsiteX0" fmla="*/ 168275 w 200025"/>
                <a:gd name="connsiteY0" fmla="*/ 0 h 828675"/>
                <a:gd name="connsiteX1" fmla="*/ 200025 w 200025"/>
                <a:gd name="connsiteY1" fmla="*/ 63500 h 828675"/>
                <a:gd name="connsiteX2" fmla="*/ 190500 w 200025"/>
                <a:gd name="connsiteY2" fmla="*/ 171450 h 828675"/>
                <a:gd name="connsiteX3" fmla="*/ 171450 w 200025"/>
                <a:gd name="connsiteY3" fmla="*/ 254000 h 828675"/>
                <a:gd name="connsiteX4" fmla="*/ 127000 w 200025"/>
                <a:gd name="connsiteY4" fmla="*/ 346075 h 828675"/>
                <a:gd name="connsiteX5" fmla="*/ 120650 w 200025"/>
                <a:gd name="connsiteY5" fmla="*/ 454025 h 828675"/>
                <a:gd name="connsiteX6" fmla="*/ 111125 w 200025"/>
                <a:gd name="connsiteY6" fmla="*/ 542925 h 828675"/>
                <a:gd name="connsiteX7" fmla="*/ 60325 w 200025"/>
                <a:gd name="connsiteY7" fmla="*/ 701675 h 828675"/>
                <a:gd name="connsiteX8" fmla="*/ 0 w 200025"/>
                <a:gd name="connsiteY8" fmla="*/ 828675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025" h="828675">
                  <a:moveTo>
                    <a:pt x="168275" y="0"/>
                  </a:moveTo>
                  <a:lnTo>
                    <a:pt x="200025" y="63500"/>
                  </a:lnTo>
                  <a:lnTo>
                    <a:pt x="190500" y="171450"/>
                  </a:lnTo>
                  <a:lnTo>
                    <a:pt x="171450" y="254000"/>
                  </a:lnTo>
                  <a:lnTo>
                    <a:pt x="127000" y="346075"/>
                  </a:lnTo>
                  <a:lnTo>
                    <a:pt x="120650" y="454025"/>
                  </a:lnTo>
                  <a:lnTo>
                    <a:pt x="111125" y="542925"/>
                  </a:lnTo>
                  <a:lnTo>
                    <a:pt x="60325" y="701675"/>
                  </a:lnTo>
                  <a:lnTo>
                    <a:pt x="0" y="8286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Figura a mano libera 59"/>
            <p:cNvSpPr/>
            <p:nvPr/>
          </p:nvSpPr>
          <p:spPr>
            <a:xfrm>
              <a:off x="5003800" y="4511675"/>
              <a:ext cx="301625" cy="41275"/>
            </a:xfrm>
            <a:custGeom>
              <a:avLst/>
              <a:gdLst>
                <a:gd name="connsiteX0" fmla="*/ 301625 w 301625"/>
                <a:gd name="connsiteY0" fmla="*/ 0 h 41275"/>
                <a:gd name="connsiteX1" fmla="*/ 254000 w 301625"/>
                <a:gd name="connsiteY1" fmla="*/ 41275 h 41275"/>
                <a:gd name="connsiteX2" fmla="*/ 155575 w 301625"/>
                <a:gd name="connsiteY2" fmla="*/ 19050 h 41275"/>
                <a:gd name="connsiteX3" fmla="*/ 0 w 301625"/>
                <a:gd name="connsiteY3" fmla="*/ 6350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625" h="41275">
                  <a:moveTo>
                    <a:pt x="301625" y="0"/>
                  </a:moveTo>
                  <a:lnTo>
                    <a:pt x="254000" y="41275"/>
                  </a:lnTo>
                  <a:lnTo>
                    <a:pt x="155575" y="19050"/>
                  </a:lnTo>
                  <a:lnTo>
                    <a:pt x="0" y="63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Figura a mano libera 60"/>
            <p:cNvSpPr/>
            <p:nvPr/>
          </p:nvSpPr>
          <p:spPr>
            <a:xfrm>
              <a:off x="4876800" y="3790950"/>
              <a:ext cx="587375" cy="647700"/>
            </a:xfrm>
            <a:custGeom>
              <a:avLst/>
              <a:gdLst>
                <a:gd name="connsiteX0" fmla="*/ 587375 w 587375"/>
                <a:gd name="connsiteY0" fmla="*/ 0 h 647700"/>
                <a:gd name="connsiteX1" fmla="*/ 555625 w 587375"/>
                <a:gd name="connsiteY1" fmla="*/ 200025 h 647700"/>
                <a:gd name="connsiteX2" fmla="*/ 555625 w 587375"/>
                <a:gd name="connsiteY2" fmla="*/ 339725 h 647700"/>
                <a:gd name="connsiteX3" fmla="*/ 542925 w 587375"/>
                <a:gd name="connsiteY3" fmla="*/ 415925 h 647700"/>
                <a:gd name="connsiteX4" fmla="*/ 495300 w 587375"/>
                <a:gd name="connsiteY4" fmla="*/ 517525 h 647700"/>
                <a:gd name="connsiteX5" fmla="*/ 444500 w 587375"/>
                <a:gd name="connsiteY5" fmla="*/ 612775 h 647700"/>
                <a:gd name="connsiteX6" fmla="*/ 371475 w 587375"/>
                <a:gd name="connsiteY6" fmla="*/ 641350 h 647700"/>
                <a:gd name="connsiteX7" fmla="*/ 298450 w 587375"/>
                <a:gd name="connsiteY7" fmla="*/ 647700 h 647700"/>
                <a:gd name="connsiteX8" fmla="*/ 234950 w 587375"/>
                <a:gd name="connsiteY8" fmla="*/ 647700 h 647700"/>
                <a:gd name="connsiteX9" fmla="*/ 66675 w 587375"/>
                <a:gd name="connsiteY9" fmla="*/ 609600 h 647700"/>
                <a:gd name="connsiteX10" fmla="*/ 0 w 587375"/>
                <a:gd name="connsiteY10" fmla="*/ 600075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7375" h="647700">
                  <a:moveTo>
                    <a:pt x="587375" y="0"/>
                  </a:moveTo>
                  <a:lnTo>
                    <a:pt x="555625" y="200025"/>
                  </a:lnTo>
                  <a:lnTo>
                    <a:pt x="555625" y="339725"/>
                  </a:lnTo>
                  <a:lnTo>
                    <a:pt x="542925" y="415925"/>
                  </a:lnTo>
                  <a:lnTo>
                    <a:pt x="495300" y="517525"/>
                  </a:lnTo>
                  <a:lnTo>
                    <a:pt x="444500" y="612775"/>
                  </a:lnTo>
                  <a:lnTo>
                    <a:pt x="371475" y="641350"/>
                  </a:lnTo>
                  <a:lnTo>
                    <a:pt x="298450" y="647700"/>
                  </a:lnTo>
                  <a:lnTo>
                    <a:pt x="234950" y="647700"/>
                  </a:lnTo>
                  <a:lnTo>
                    <a:pt x="66675" y="609600"/>
                  </a:lnTo>
                  <a:lnTo>
                    <a:pt x="0" y="6000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Figura a mano libera 62"/>
            <p:cNvSpPr/>
            <p:nvPr/>
          </p:nvSpPr>
          <p:spPr>
            <a:xfrm>
              <a:off x="5089525" y="4470400"/>
              <a:ext cx="412750" cy="206375"/>
            </a:xfrm>
            <a:custGeom>
              <a:avLst/>
              <a:gdLst>
                <a:gd name="connsiteX0" fmla="*/ 0 w 412750"/>
                <a:gd name="connsiteY0" fmla="*/ 187325 h 206375"/>
                <a:gd name="connsiteX1" fmla="*/ 152400 w 412750"/>
                <a:gd name="connsiteY1" fmla="*/ 206375 h 206375"/>
                <a:gd name="connsiteX2" fmla="*/ 269875 w 412750"/>
                <a:gd name="connsiteY2" fmla="*/ 203200 h 206375"/>
                <a:gd name="connsiteX3" fmla="*/ 365125 w 412750"/>
                <a:gd name="connsiteY3" fmla="*/ 142875 h 206375"/>
                <a:gd name="connsiteX4" fmla="*/ 393700 w 412750"/>
                <a:gd name="connsiteY4" fmla="*/ 73025 h 206375"/>
                <a:gd name="connsiteX5" fmla="*/ 412750 w 412750"/>
                <a:gd name="connsiteY5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2750" h="206375">
                  <a:moveTo>
                    <a:pt x="0" y="187325"/>
                  </a:moveTo>
                  <a:lnTo>
                    <a:pt x="152400" y="206375"/>
                  </a:lnTo>
                  <a:lnTo>
                    <a:pt x="269875" y="203200"/>
                  </a:lnTo>
                  <a:lnTo>
                    <a:pt x="365125" y="142875"/>
                  </a:lnTo>
                  <a:lnTo>
                    <a:pt x="393700" y="73025"/>
                  </a:lnTo>
                  <a:lnTo>
                    <a:pt x="4127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4" name="Figura a mano libera 63"/>
            <p:cNvSpPr/>
            <p:nvPr/>
          </p:nvSpPr>
          <p:spPr>
            <a:xfrm>
              <a:off x="5038725" y="3667125"/>
              <a:ext cx="571500" cy="936625"/>
            </a:xfrm>
            <a:custGeom>
              <a:avLst/>
              <a:gdLst>
                <a:gd name="connsiteX0" fmla="*/ 527050 w 571500"/>
                <a:gd name="connsiteY0" fmla="*/ 0 h 936625"/>
                <a:gd name="connsiteX1" fmla="*/ 571500 w 571500"/>
                <a:gd name="connsiteY1" fmla="*/ 85725 h 936625"/>
                <a:gd name="connsiteX2" fmla="*/ 571500 w 571500"/>
                <a:gd name="connsiteY2" fmla="*/ 168275 h 936625"/>
                <a:gd name="connsiteX3" fmla="*/ 561975 w 571500"/>
                <a:gd name="connsiteY3" fmla="*/ 282575 h 936625"/>
                <a:gd name="connsiteX4" fmla="*/ 523875 w 571500"/>
                <a:gd name="connsiteY4" fmla="*/ 371475 h 936625"/>
                <a:gd name="connsiteX5" fmla="*/ 485775 w 571500"/>
                <a:gd name="connsiteY5" fmla="*/ 454025 h 936625"/>
                <a:gd name="connsiteX6" fmla="*/ 473075 w 571500"/>
                <a:gd name="connsiteY6" fmla="*/ 517525 h 936625"/>
                <a:gd name="connsiteX7" fmla="*/ 460375 w 571500"/>
                <a:gd name="connsiteY7" fmla="*/ 590550 h 936625"/>
                <a:gd name="connsiteX8" fmla="*/ 422275 w 571500"/>
                <a:gd name="connsiteY8" fmla="*/ 708025 h 936625"/>
                <a:gd name="connsiteX9" fmla="*/ 403225 w 571500"/>
                <a:gd name="connsiteY9" fmla="*/ 790575 h 936625"/>
                <a:gd name="connsiteX10" fmla="*/ 377825 w 571500"/>
                <a:gd name="connsiteY10" fmla="*/ 835025 h 936625"/>
                <a:gd name="connsiteX11" fmla="*/ 330200 w 571500"/>
                <a:gd name="connsiteY11" fmla="*/ 876300 h 936625"/>
                <a:gd name="connsiteX12" fmla="*/ 250825 w 571500"/>
                <a:gd name="connsiteY12" fmla="*/ 936625 h 936625"/>
                <a:gd name="connsiteX13" fmla="*/ 196850 w 571500"/>
                <a:gd name="connsiteY13" fmla="*/ 930275 h 936625"/>
                <a:gd name="connsiteX14" fmla="*/ 0 w 571500"/>
                <a:gd name="connsiteY14" fmla="*/ 898525 h 936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0" h="936625">
                  <a:moveTo>
                    <a:pt x="527050" y="0"/>
                  </a:moveTo>
                  <a:lnTo>
                    <a:pt x="571500" y="85725"/>
                  </a:lnTo>
                  <a:lnTo>
                    <a:pt x="571500" y="168275"/>
                  </a:lnTo>
                  <a:lnTo>
                    <a:pt x="561975" y="282575"/>
                  </a:lnTo>
                  <a:lnTo>
                    <a:pt x="523875" y="371475"/>
                  </a:lnTo>
                  <a:lnTo>
                    <a:pt x="485775" y="454025"/>
                  </a:lnTo>
                  <a:lnTo>
                    <a:pt x="473075" y="517525"/>
                  </a:lnTo>
                  <a:lnTo>
                    <a:pt x="460375" y="590550"/>
                  </a:lnTo>
                  <a:lnTo>
                    <a:pt x="422275" y="708025"/>
                  </a:lnTo>
                  <a:lnTo>
                    <a:pt x="403225" y="790575"/>
                  </a:lnTo>
                  <a:lnTo>
                    <a:pt x="377825" y="835025"/>
                  </a:lnTo>
                  <a:lnTo>
                    <a:pt x="330200" y="876300"/>
                  </a:lnTo>
                  <a:lnTo>
                    <a:pt x="250825" y="936625"/>
                  </a:lnTo>
                  <a:lnTo>
                    <a:pt x="196850" y="930275"/>
                  </a:lnTo>
                  <a:lnTo>
                    <a:pt x="0" y="8985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Figura a mano libera 64"/>
            <p:cNvSpPr/>
            <p:nvPr/>
          </p:nvSpPr>
          <p:spPr>
            <a:xfrm>
              <a:off x="5543550" y="3473450"/>
              <a:ext cx="130175" cy="987425"/>
            </a:xfrm>
            <a:custGeom>
              <a:avLst/>
              <a:gdLst>
                <a:gd name="connsiteX0" fmla="*/ 0 w 130175"/>
                <a:gd name="connsiteY0" fmla="*/ 987425 h 987425"/>
                <a:gd name="connsiteX1" fmla="*/ 25400 w 130175"/>
                <a:gd name="connsiteY1" fmla="*/ 752475 h 987425"/>
                <a:gd name="connsiteX2" fmla="*/ 73025 w 130175"/>
                <a:gd name="connsiteY2" fmla="*/ 609600 h 987425"/>
                <a:gd name="connsiteX3" fmla="*/ 120650 w 130175"/>
                <a:gd name="connsiteY3" fmla="*/ 463550 h 987425"/>
                <a:gd name="connsiteX4" fmla="*/ 130175 w 130175"/>
                <a:gd name="connsiteY4" fmla="*/ 292100 h 987425"/>
                <a:gd name="connsiteX5" fmla="*/ 111125 w 130175"/>
                <a:gd name="connsiteY5" fmla="*/ 171450 h 987425"/>
                <a:gd name="connsiteX6" fmla="*/ 92075 w 130175"/>
                <a:gd name="connsiteY6" fmla="*/ 69850 h 987425"/>
                <a:gd name="connsiteX7" fmla="*/ 79375 w 130175"/>
                <a:gd name="connsiteY7" fmla="*/ 0 h 987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175" h="987425">
                  <a:moveTo>
                    <a:pt x="0" y="987425"/>
                  </a:moveTo>
                  <a:lnTo>
                    <a:pt x="25400" y="752475"/>
                  </a:lnTo>
                  <a:lnTo>
                    <a:pt x="73025" y="609600"/>
                  </a:lnTo>
                  <a:lnTo>
                    <a:pt x="120650" y="463550"/>
                  </a:lnTo>
                  <a:lnTo>
                    <a:pt x="130175" y="292100"/>
                  </a:lnTo>
                  <a:lnTo>
                    <a:pt x="111125" y="171450"/>
                  </a:lnTo>
                  <a:lnTo>
                    <a:pt x="92075" y="69850"/>
                  </a:lnTo>
                  <a:lnTo>
                    <a:pt x="793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Figura a mano libera 65"/>
            <p:cNvSpPr/>
            <p:nvPr/>
          </p:nvSpPr>
          <p:spPr>
            <a:xfrm>
              <a:off x="5451475" y="3892550"/>
              <a:ext cx="295275" cy="857250"/>
            </a:xfrm>
            <a:custGeom>
              <a:avLst/>
              <a:gdLst>
                <a:gd name="connsiteX0" fmla="*/ 53975 w 295275"/>
                <a:gd name="connsiteY0" fmla="*/ 736600 h 857250"/>
                <a:gd name="connsiteX1" fmla="*/ 0 w 295275"/>
                <a:gd name="connsiteY1" fmla="*/ 803275 h 857250"/>
                <a:gd name="connsiteX2" fmla="*/ 12700 w 295275"/>
                <a:gd name="connsiteY2" fmla="*/ 847725 h 857250"/>
                <a:gd name="connsiteX3" fmla="*/ 38100 w 295275"/>
                <a:gd name="connsiteY3" fmla="*/ 857250 h 857250"/>
                <a:gd name="connsiteX4" fmla="*/ 79375 w 295275"/>
                <a:gd name="connsiteY4" fmla="*/ 844550 h 857250"/>
                <a:gd name="connsiteX5" fmla="*/ 136525 w 295275"/>
                <a:gd name="connsiteY5" fmla="*/ 784225 h 857250"/>
                <a:gd name="connsiteX6" fmla="*/ 158750 w 295275"/>
                <a:gd name="connsiteY6" fmla="*/ 571500 h 857250"/>
                <a:gd name="connsiteX7" fmla="*/ 187325 w 295275"/>
                <a:gd name="connsiteY7" fmla="*/ 355600 h 857250"/>
                <a:gd name="connsiteX8" fmla="*/ 282575 w 295275"/>
                <a:gd name="connsiteY8" fmla="*/ 95250 h 857250"/>
                <a:gd name="connsiteX9" fmla="*/ 295275 w 295275"/>
                <a:gd name="connsiteY9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5" h="857250">
                  <a:moveTo>
                    <a:pt x="53975" y="736600"/>
                  </a:moveTo>
                  <a:lnTo>
                    <a:pt x="0" y="803275"/>
                  </a:lnTo>
                  <a:lnTo>
                    <a:pt x="12700" y="847725"/>
                  </a:lnTo>
                  <a:lnTo>
                    <a:pt x="38100" y="857250"/>
                  </a:lnTo>
                  <a:lnTo>
                    <a:pt x="79375" y="844550"/>
                  </a:lnTo>
                  <a:lnTo>
                    <a:pt x="136525" y="784225"/>
                  </a:lnTo>
                  <a:lnTo>
                    <a:pt x="158750" y="571500"/>
                  </a:lnTo>
                  <a:lnTo>
                    <a:pt x="187325" y="355600"/>
                  </a:lnTo>
                  <a:lnTo>
                    <a:pt x="282575" y="95250"/>
                  </a:lnTo>
                  <a:lnTo>
                    <a:pt x="2952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Figura a mano libera 66"/>
            <p:cNvSpPr/>
            <p:nvPr/>
          </p:nvSpPr>
          <p:spPr>
            <a:xfrm>
              <a:off x="5387975" y="3854450"/>
              <a:ext cx="425450" cy="984250"/>
            </a:xfrm>
            <a:custGeom>
              <a:avLst/>
              <a:gdLst>
                <a:gd name="connsiteX0" fmla="*/ 15875 w 425450"/>
                <a:gd name="connsiteY0" fmla="*/ 850900 h 984250"/>
                <a:gd name="connsiteX1" fmla="*/ 0 w 425450"/>
                <a:gd name="connsiteY1" fmla="*/ 908050 h 984250"/>
                <a:gd name="connsiteX2" fmla="*/ 31750 w 425450"/>
                <a:gd name="connsiteY2" fmla="*/ 971550 h 984250"/>
                <a:gd name="connsiteX3" fmla="*/ 92075 w 425450"/>
                <a:gd name="connsiteY3" fmla="*/ 984250 h 984250"/>
                <a:gd name="connsiteX4" fmla="*/ 161925 w 425450"/>
                <a:gd name="connsiteY4" fmla="*/ 977900 h 984250"/>
                <a:gd name="connsiteX5" fmla="*/ 212725 w 425450"/>
                <a:gd name="connsiteY5" fmla="*/ 942975 h 984250"/>
                <a:gd name="connsiteX6" fmla="*/ 225425 w 425450"/>
                <a:gd name="connsiteY6" fmla="*/ 908050 h 984250"/>
                <a:gd name="connsiteX7" fmla="*/ 257175 w 425450"/>
                <a:gd name="connsiteY7" fmla="*/ 758825 h 984250"/>
                <a:gd name="connsiteX8" fmla="*/ 311150 w 425450"/>
                <a:gd name="connsiteY8" fmla="*/ 463550 h 984250"/>
                <a:gd name="connsiteX9" fmla="*/ 396875 w 425450"/>
                <a:gd name="connsiteY9" fmla="*/ 212725 h 984250"/>
                <a:gd name="connsiteX10" fmla="*/ 425450 w 425450"/>
                <a:gd name="connsiteY10" fmla="*/ 0 h 98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5450" h="984250">
                  <a:moveTo>
                    <a:pt x="15875" y="850900"/>
                  </a:moveTo>
                  <a:lnTo>
                    <a:pt x="0" y="908050"/>
                  </a:lnTo>
                  <a:lnTo>
                    <a:pt x="31750" y="971550"/>
                  </a:lnTo>
                  <a:lnTo>
                    <a:pt x="92075" y="984250"/>
                  </a:lnTo>
                  <a:lnTo>
                    <a:pt x="161925" y="977900"/>
                  </a:lnTo>
                  <a:lnTo>
                    <a:pt x="212725" y="942975"/>
                  </a:lnTo>
                  <a:lnTo>
                    <a:pt x="225425" y="908050"/>
                  </a:lnTo>
                  <a:lnTo>
                    <a:pt x="257175" y="758825"/>
                  </a:lnTo>
                  <a:lnTo>
                    <a:pt x="311150" y="463550"/>
                  </a:lnTo>
                  <a:lnTo>
                    <a:pt x="396875" y="212725"/>
                  </a:lnTo>
                  <a:lnTo>
                    <a:pt x="4254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8" name="Figura a mano libera 67"/>
            <p:cNvSpPr/>
            <p:nvPr/>
          </p:nvSpPr>
          <p:spPr>
            <a:xfrm>
              <a:off x="5353050" y="4822825"/>
              <a:ext cx="266700" cy="92075"/>
            </a:xfrm>
            <a:custGeom>
              <a:avLst/>
              <a:gdLst>
                <a:gd name="connsiteX0" fmla="*/ 0 w 266700"/>
                <a:gd name="connsiteY0" fmla="*/ 0 h 92075"/>
                <a:gd name="connsiteX1" fmla="*/ 57150 w 266700"/>
                <a:gd name="connsiteY1" fmla="*/ 92075 h 92075"/>
                <a:gd name="connsiteX2" fmla="*/ 142875 w 266700"/>
                <a:gd name="connsiteY2" fmla="*/ 82550 h 92075"/>
                <a:gd name="connsiteX3" fmla="*/ 219075 w 266700"/>
                <a:gd name="connsiteY3" fmla="*/ 73025 h 92075"/>
                <a:gd name="connsiteX4" fmla="*/ 266700 w 266700"/>
                <a:gd name="connsiteY4" fmla="*/ 3175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92075">
                  <a:moveTo>
                    <a:pt x="0" y="0"/>
                  </a:moveTo>
                  <a:lnTo>
                    <a:pt x="57150" y="92075"/>
                  </a:lnTo>
                  <a:lnTo>
                    <a:pt x="142875" y="82550"/>
                  </a:lnTo>
                  <a:lnTo>
                    <a:pt x="219075" y="73025"/>
                  </a:lnTo>
                  <a:lnTo>
                    <a:pt x="266700" y="31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Figura a mano libera 68"/>
            <p:cNvSpPr/>
            <p:nvPr/>
          </p:nvSpPr>
          <p:spPr>
            <a:xfrm>
              <a:off x="5276850" y="4451350"/>
              <a:ext cx="269875" cy="412750"/>
            </a:xfrm>
            <a:custGeom>
              <a:avLst/>
              <a:gdLst>
                <a:gd name="connsiteX0" fmla="*/ 0 w 269875"/>
                <a:gd name="connsiteY0" fmla="*/ 412750 h 412750"/>
                <a:gd name="connsiteX1" fmla="*/ 98425 w 269875"/>
                <a:gd name="connsiteY1" fmla="*/ 352425 h 412750"/>
                <a:gd name="connsiteX2" fmla="*/ 123825 w 269875"/>
                <a:gd name="connsiteY2" fmla="*/ 279400 h 412750"/>
                <a:gd name="connsiteX3" fmla="*/ 180975 w 269875"/>
                <a:gd name="connsiteY3" fmla="*/ 215900 h 412750"/>
                <a:gd name="connsiteX4" fmla="*/ 231775 w 269875"/>
                <a:gd name="connsiteY4" fmla="*/ 155575 h 412750"/>
                <a:gd name="connsiteX5" fmla="*/ 263525 w 269875"/>
                <a:gd name="connsiteY5" fmla="*/ 44450 h 412750"/>
                <a:gd name="connsiteX6" fmla="*/ 269875 w 269875"/>
                <a:gd name="connsiteY6" fmla="*/ 0 h 41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9875" h="412750">
                  <a:moveTo>
                    <a:pt x="0" y="412750"/>
                  </a:moveTo>
                  <a:lnTo>
                    <a:pt x="98425" y="352425"/>
                  </a:lnTo>
                  <a:lnTo>
                    <a:pt x="123825" y="279400"/>
                  </a:lnTo>
                  <a:lnTo>
                    <a:pt x="180975" y="215900"/>
                  </a:lnTo>
                  <a:lnTo>
                    <a:pt x="231775" y="155575"/>
                  </a:lnTo>
                  <a:lnTo>
                    <a:pt x="263525" y="44450"/>
                  </a:lnTo>
                  <a:lnTo>
                    <a:pt x="2698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Figura a mano libera 69"/>
            <p:cNvSpPr/>
            <p:nvPr/>
          </p:nvSpPr>
          <p:spPr>
            <a:xfrm>
              <a:off x="5514975" y="2486025"/>
              <a:ext cx="101600" cy="368300"/>
            </a:xfrm>
            <a:custGeom>
              <a:avLst/>
              <a:gdLst>
                <a:gd name="connsiteX0" fmla="*/ 0 w 101600"/>
                <a:gd name="connsiteY0" fmla="*/ 0 h 368300"/>
                <a:gd name="connsiteX1" fmla="*/ 88900 w 101600"/>
                <a:gd name="connsiteY1" fmla="*/ 247650 h 368300"/>
                <a:gd name="connsiteX2" fmla="*/ 88900 w 101600"/>
                <a:gd name="connsiteY2" fmla="*/ 327025 h 368300"/>
                <a:gd name="connsiteX3" fmla="*/ 101600 w 101600"/>
                <a:gd name="connsiteY3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600" h="368300">
                  <a:moveTo>
                    <a:pt x="0" y="0"/>
                  </a:moveTo>
                  <a:lnTo>
                    <a:pt x="88900" y="247650"/>
                  </a:lnTo>
                  <a:lnTo>
                    <a:pt x="88900" y="327025"/>
                  </a:lnTo>
                  <a:lnTo>
                    <a:pt x="101600" y="3683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Figura a mano libera 70"/>
            <p:cNvSpPr/>
            <p:nvPr/>
          </p:nvSpPr>
          <p:spPr>
            <a:xfrm>
              <a:off x="5607050" y="2397125"/>
              <a:ext cx="152400" cy="1079500"/>
            </a:xfrm>
            <a:custGeom>
              <a:avLst/>
              <a:gdLst>
                <a:gd name="connsiteX0" fmla="*/ 47625 w 152400"/>
                <a:gd name="connsiteY0" fmla="*/ 0 h 1079500"/>
                <a:gd name="connsiteX1" fmla="*/ 111125 w 152400"/>
                <a:gd name="connsiteY1" fmla="*/ 247650 h 1079500"/>
                <a:gd name="connsiteX2" fmla="*/ 130175 w 152400"/>
                <a:gd name="connsiteY2" fmla="*/ 349250 h 1079500"/>
                <a:gd name="connsiteX3" fmla="*/ 149225 w 152400"/>
                <a:gd name="connsiteY3" fmla="*/ 495300 h 1079500"/>
                <a:gd name="connsiteX4" fmla="*/ 152400 w 152400"/>
                <a:gd name="connsiteY4" fmla="*/ 546100 h 1079500"/>
                <a:gd name="connsiteX5" fmla="*/ 130175 w 152400"/>
                <a:gd name="connsiteY5" fmla="*/ 635000 h 1079500"/>
                <a:gd name="connsiteX6" fmla="*/ 117475 w 152400"/>
                <a:gd name="connsiteY6" fmla="*/ 698500 h 1079500"/>
                <a:gd name="connsiteX7" fmla="*/ 82550 w 152400"/>
                <a:gd name="connsiteY7" fmla="*/ 822325 h 1079500"/>
                <a:gd name="connsiteX8" fmla="*/ 25400 w 152400"/>
                <a:gd name="connsiteY8" fmla="*/ 936625 h 1079500"/>
                <a:gd name="connsiteX9" fmla="*/ 3175 w 152400"/>
                <a:gd name="connsiteY9" fmla="*/ 977900 h 1079500"/>
                <a:gd name="connsiteX10" fmla="*/ 0 w 152400"/>
                <a:gd name="connsiteY10" fmla="*/ 1050925 h 1079500"/>
                <a:gd name="connsiteX11" fmla="*/ 12700 w 152400"/>
                <a:gd name="connsiteY11" fmla="*/ 107950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2400" h="1079500">
                  <a:moveTo>
                    <a:pt x="47625" y="0"/>
                  </a:moveTo>
                  <a:lnTo>
                    <a:pt x="111125" y="247650"/>
                  </a:lnTo>
                  <a:lnTo>
                    <a:pt x="130175" y="349250"/>
                  </a:lnTo>
                  <a:lnTo>
                    <a:pt x="149225" y="495300"/>
                  </a:lnTo>
                  <a:lnTo>
                    <a:pt x="152400" y="546100"/>
                  </a:lnTo>
                  <a:lnTo>
                    <a:pt x="130175" y="635000"/>
                  </a:lnTo>
                  <a:lnTo>
                    <a:pt x="117475" y="698500"/>
                  </a:lnTo>
                  <a:lnTo>
                    <a:pt x="82550" y="822325"/>
                  </a:lnTo>
                  <a:lnTo>
                    <a:pt x="25400" y="936625"/>
                  </a:lnTo>
                  <a:lnTo>
                    <a:pt x="3175" y="977900"/>
                  </a:lnTo>
                  <a:lnTo>
                    <a:pt x="0" y="1050925"/>
                  </a:lnTo>
                  <a:lnTo>
                    <a:pt x="12700" y="10795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Figura a mano libera 71"/>
            <p:cNvSpPr/>
            <p:nvPr/>
          </p:nvSpPr>
          <p:spPr>
            <a:xfrm>
              <a:off x="5718175" y="2546350"/>
              <a:ext cx="146050" cy="1358900"/>
            </a:xfrm>
            <a:custGeom>
              <a:avLst/>
              <a:gdLst>
                <a:gd name="connsiteX0" fmla="*/ 25400 w 146050"/>
                <a:gd name="connsiteY0" fmla="*/ 1358900 h 1358900"/>
                <a:gd name="connsiteX1" fmla="*/ 38100 w 146050"/>
                <a:gd name="connsiteY1" fmla="*/ 1206500 h 1358900"/>
                <a:gd name="connsiteX2" fmla="*/ 34925 w 146050"/>
                <a:gd name="connsiteY2" fmla="*/ 1066800 h 1358900"/>
                <a:gd name="connsiteX3" fmla="*/ 19050 w 146050"/>
                <a:gd name="connsiteY3" fmla="*/ 987425 h 1358900"/>
                <a:gd name="connsiteX4" fmla="*/ 0 w 146050"/>
                <a:gd name="connsiteY4" fmla="*/ 892175 h 1358900"/>
                <a:gd name="connsiteX5" fmla="*/ 0 w 146050"/>
                <a:gd name="connsiteY5" fmla="*/ 841375 h 1358900"/>
                <a:gd name="connsiteX6" fmla="*/ 9525 w 146050"/>
                <a:gd name="connsiteY6" fmla="*/ 787400 h 1358900"/>
                <a:gd name="connsiteX7" fmla="*/ 73025 w 146050"/>
                <a:gd name="connsiteY7" fmla="*/ 720725 h 1358900"/>
                <a:gd name="connsiteX8" fmla="*/ 120650 w 146050"/>
                <a:gd name="connsiteY8" fmla="*/ 590550 h 1358900"/>
                <a:gd name="connsiteX9" fmla="*/ 136525 w 146050"/>
                <a:gd name="connsiteY9" fmla="*/ 457200 h 1358900"/>
                <a:gd name="connsiteX10" fmla="*/ 146050 w 146050"/>
                <a:gd name="connsiteY10" fmla="*/ 336550 h 1358900"/>
                <a:gd name="connsiteX11" fmla="*/ 142875 w 146050"/>
                <a:gd name="connsiteY11" fmla="*/ 63500 h 1358900"/>
                <a:gd name="connsiteX12" fmla="*/ 139700 w 146050"/>
                <a:gd name="connsiteY12" fmla="*/ 0 h 13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6050" h="1358900">
                  <a:moveTo>
                    <a:pt x="25400" y="1358900"/>
                  </a:moveTo>
                  <a:lnTo>
                    <a:pt x="38100" y="1206500"/>
                  </a:lnTo>
                  <a:cubicBezTo>
                    <a:pt x="37042" y="1159933"/>
                    <a:pt x="35983" y="1113367"/>
                    <a:pt x="34925" y="1066800"/>
                  </a:cubicBezTo>
                  <a:lnTo>
                    <a:pt x="19050" y="987425"/>
                  </a:lnTo>
                  <a:lnTo>
                    <a:pt x="0" y="892175"/>
                  </a:lnTo>
                  <a:lnTo>
                    <a:pt x="0" y="841375"/>
                  </a:lnTo>
                  <a:lnTo>
                    <a:pt x="9525" y="787400"/>
                  </a:lnTo>
                  <a:lnTo>
                    <a:pt x="73025" y="720725"/>
                  </a:lnTo>
                  <a:lnTo>
                    <a:pt x="120650" y="590550"/>
                  </a:lnTo>
                  <a:lnTo>
                    <a:pt x="136525" y="457200"/>
                  </a:lnTo>
                  <a:lnTo>
                    <a:pt x="146050" y="336550"/>
                  </a:lnTo>
                  <a:cubicBezTo>
                    <a:pt x="144992" y="245533"/>
                    <a:pt x="143933" y="154517"/>
                    <a:pt x="142875" y="63500"/>
                  </a:cubicBezTo>
                  <a:lnTo>
                    <a:pt x="1397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Figura a mano libera 72"/>
            <p:cNvSpPr/>
            <p:nvPr/>
          </p:nvSpPr>
          <p:spPr>
            <a:xfrm>
              <a:off x="5775325" y="2971800"/>
              <a:ext cx="149225" cy="889000"/>
            </a:xfrm>
            <a:custGeom>
              <a:avLst/>
              <a:gdLst>
                <a:gd name="connsiteX0" fmla="*/ 149225 w 149225"/>
                <a:gd name="connsiteY0" fmla="*/ 0 h 889000"/>
                <a:gd name="connsiteX1" fmla="*/ 123825 w 149225"/>
                <a:gd name="connsiteY1" fmla="*/ 161925 h 889000"/>
                <a:gd name="connsiteX2" fmla="*/ 73025 w 149225"/>
                <a:gd name="connsiteY2" fmla="*/ 285750 h 889000"/>
                <a:gd name="connsiteX3" fmla="*/ 12700 w 149225"/>
                <a:gd name="connsiteY3" fmla="*/ 384175 h 889000"/>
                <a:gd name="connsiteX4" fmla="*/ 0 w 149225"/>
                <a:gd name="connsiteY4" fmla="*/ 441325 h 889000"/>
                <a:gd name="connsiteX5" fmla="*/ 19050 w 149225"/>
                <a:gd name="connsiteY5" fmla="*/ 536575 h 889000"/>
                <a:gd name="connsiteX6" fmla="*/ 19050 w 149225"/>
                <a:gd name="connsiteY6" fmla="*/ 688975 h 889000"/>
                <a:gd name="connsiteX7" fmla="*/ 38100 w 149225"/>
                <a:gd name="connsiteY7" fmla="*/ 889000 h 88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225" h="889000">
                  <a:moveTo>
                    <a:pt x="149225" y="0"/>
                  </a:moveTo>
                  <a:lnTo>
                    <a:pt x="123825" y="161925"/>
                  </a:lnTo>
                  <a:lnTo>
                    <a:pt x="73025" y="285750"/>
                  </a:lnTo>
                  <a:lnTo>
                    <a:pt x="12700" y="384175"/>
                  </a:lnTo>
                  <a:lnTo>
                    <a:pt x="0" y="441325"/>
                  </a:lnTo>
                  <a:lnTo>
                    <a:pt x="19050" y="536575"/>
                  </a:lnTo>
                  <a:lnTo>
                    <a:pt x="19050" y="688975"/>
                  </a:lnTo>
                  <a:lnTo>
                    <a:pt x="38100" y="8890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Figura a mano libera 73"/>
            <p:cNvSpPr/>
            <p:nvPr/>
          </p:nvSpPr>
          <p:spPr>
            <a:xfrm>
              <a:off x="5965825" y="3565525"/>
              <a:ext cx="387350" cy="1377950"/>
            </a:xfrm>
            <a:custGeom>
              <a:avLst/>
              <a:gdLst>
                <a:gd name="connsiteX0" fmla="*/ 387350 w 387350"/>
                <a:gd name="connsiteY0" fmla="*/ 1377950 h 1377950"/>
                <a:gd name="connsiteX1" fmla="*/ 234950 w 387350"/>
                <a:gd name="connsiteY1" fmla="*/ 1123950 h 1377950"/>
                <a:gd name="connsiteX2" fmla="*/ 127000 w 387350"/>
                <a:gd name="connsiteY2" fmla="*/ 800100 h 1377950"/>
                <a:gd name="connsiteX3" fmla="*/ 41275 w 387350"/>
                <a:gd name="connsiteY3" fmla="*/ 565150 h 1377950"/>
                <a:gd name="connsiteX4" fmla="*/ 9525 w 387350"/>
                <a:gd name="connsiteY4" fmla="*/ 371475 h 1377950"/>
                <a:gd name="connsiteX5" fmla="*/ 0 w 387350"/>
                <a:gd name="connsiteY5" fmla="*/ 203200 h 1377950"/>
                <a:gd name="connsiteX6" fmla="*/ 0 w 387350"/>
                <a:gd name="connsiteY6" fmla="*/ 53975 h 1377950"/>
                <a:gd name="connsiteX7" fmla="*/ 19050 w 387350"/>
                <a:gd name="connsiteY7" fmla="*/ 0 h 137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7350" h="1377950">
                  <a:moveTo>
                    <a:pt x="387350" y="1377950"/>
                  </a:moveTo>
                  <a:lnTo>
                    <a:pt x="234950" y="1123950"/>
                  </a:lnTo>
                  <a:lnTo>
                    <a:pt x="127000" y="800100"/>
                  </a:lnTo>
                  <a:lnTo>
                    <a:pt x="41275" y="565150"/>
                  </a:lnTo>
                  <a:lnTo>
                    <a:pt x="9525" y="371475"/>
                  </a:lnTo>
                  <a:lnTo>
                    <a:pt x="0" y="203200"/>
                  </a:lnTo>
                  <a:lnTo>
                    <a:pt x="0" y="53975"/>
                  </a:lnTo>
                  <a:lnTo>
                    <a:pt x="190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Figura a mano libera 74"/>
            <p:cNvSpPr/>
            <p:nvPr/>
          </p:nvSpPr>
          <p:spPr>
            <a:xfrm>
              <a:off x="5892800" y="3676650"/>
              <a:ext cx="282575" cy="1038225"/>
            </a:xfrm>
            <a:custGeom>
              <a:avLst/>
              <a:gdLst>
                <a:gd name="connsiteX0" fmla="*/ 282575 w 282575"/>
                <a:gd name="connsiteY0" fmla="*/ 1038225 h 1038225"/>
                <a:gd name="connsiteX1" fmla="*/ 171450 w 282575"/>
                <a:gd name="connsiteY1" fmla="*/ 762000 h 1038225"/>
                <a:gd name="connsiteX2" fmla="*/ 92075 w 282575"/>
                <a:gd name="connsiteY2" fmla="*/ 565150 h 1038225"/>
                <a:gd name="connsiteX3" fmla="*/ 41275 w 282575"/>
                <a:gd name="connsiteY3" fmla="*/ 381000 h 1038225"/>
                <a:gd name="connsiteX4" fmla="*/ 19050 w 282575"/>
                <a:gd name="connsiteY4" fmla="*/ 231775 h 1038225"/>
                <a:gd name="connsiteX5" fmla="*/ 0 w 282575"/>
                <a:gd name="connsiteY5" fmla="*/ 114300 h 1038225"/>
                <a:gd name="connsiteX6" fmla="*/ 28575 w 282575"/>
                <a:gd name="connsiteY6" fmla="*/ 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575" h="1038225">
                  <a:moveTo>
                    <a:pt x="282575" y="1038225"/>
                  </a:moveTo>
                  <a:lnTo>
                    <a:pt x="171450" y="762000"/>
                  </a:lnTo>
                  <a:lnTo>
                    <a:pt x="92075" y="565150"/>
                  </a:lnTo>
                  <a:lnTo>
                    <a:pt x="41275" y="381000"/>
                  </a:lnTo>
                  <a:lnTo>
                    <a:pt x="19050" y="231775"/>
                  </a:lnTo>
                  <a:lnTo>
                    <a:pt x="0" y="114300"/>
                  </a:lnTo>
                  <a:lnTo>
                    <a:pt x="285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Figura a mano libera 75"/>
            <p:cNvSpPr/>
            <p:nvPr/>
          </p:nvSpPr>
          <p:spPr>
            <a:xfrm>
              <a:off x="5854700" y="4235450"/>
              <a:ext cx="546100" cy="889000"/>
            </a:xfrm>
            <a:custGeom>
              <a:avLst/>
              <a:gdLst>
                <a:gd name="connsiteX0" fmla="*/ 0 w 546100"/>
                <a:gd name="connsiteY0" fmla="*/ 0 h 889000"/>
                <a:gd name="connsiteX1" fmla="*/ 142875 w 546100"/>
                <a:gd name="connsiteY1" fmla="*/ 282575 h 889000"/>
                <a:gd name="connsiteX2" fmla="*/ 250825 w 546100"/>
                <a:gd name="connsiteY2" fmla="*/ 479425 h 889000"/>
                <a:gd name="connsiteX3" fmla="*/ 441325 w 546100"/>
                <a:gd name="connsiteY3" fmla="*/ 784225 h 889000"/>
                <a:gd name="connsiteX4" fmla="*/ 546100 w 546100"/>
                <a:gd name="connsiteY4" fmla="*/ 889000 h 88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100" h="889000">
                  <a:moveTo>
                    <a:pt x="0" y="0"/>
                  </a:moveTo>
                  <a:lnTo>
                    <a:pt x="142875" y="282575"/>
                  </a:lnTo>
                  <a:lnTo>
                    <a:pt x="250825" y="479425"/>
                  </a:lnTo>
                  <a:lnTo>
                    <a:pt x="441325" y="784225"/>
                  </a:lnTo>
                  <a:lnTo>
                    <a:pt x="546100" y="8890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Figura a mano libera 76"/>
            <p:cNvSpPr/>
            <p:nvPr/>
          </p:nvSpPr>
          <p:spPr>
            <a:xfrm>
              <a:off x="5715000" y="4448175"/>
              <a:ext cx="146050" cy="377825"/>
            </a:xfrm>
            <a:custGeom>
              <a:avLst/>
              <a:gdLst>
                <a:gd name="connsiteX0" fmla="*/ 0 w 146050"/>
                <a:gd name="connsiteY0" fmla="*/ 0 h 377825"/>
                <a:gd name="connsiteX1" fmla="*/ 15875 w 146050"/>
                <a:gd name="connsiteY1" fmla="*/ 120650 h 377825"/>
                <a:gd name="connsiteX2" fmla="*/ 34925 w 146050"/>
                <a:gd name="connsiteY2" fmla="*/ 165100 h 377825"/>
                <a:gd name="connsiteX3" fmla="*/ 66675 w 146050"/>
                <a:gd name="connsiteY3" fmla="*/ 200025 h 377825"/>
                <a:gd name="connsiteX4" fmla="*/ 85725 w 146050"/>
                <a:gd name="connsiteY4" fmla="*/ 238125 h 377825"/>
                <a:gd name="connsiteX5" fmla="*/ 92075 w 146050"/>
                <a:gd name="connsiteY5" fmla="*/ 269875 h 377825"/>
                <a:gd name="connsiteX6" fmla="*/ 98425 w 146050"/>
                <a:gd name="connsiteY6" fmla="*/ 320675 h 377825"/>
                <a:gd name="connsiteX7" fmla="*/ 104775 w 146050"/>
                <a:gd name="connsiteY7" fmla="*/ 346075 h 377825"/>
                <a:gd name="connsiteX8" fmla="*/ 146050 w 146050"/>
                <a:gd name="connsiteY8" fmla="*/ 377825 h 377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050" h="377825">
                  <a:moveTo>
                    <a:pt x="0" y="0"/>
                  </a:moveTo>
                  <a:lnTo>
                    <a:pt x="15875" y="120650"/>
                  </a:lnTo>
                  <a:lnTo>
                    <a:pt x="34925" y="165100"/>
                  </a:lnTo>
                  <a:lnTo>
                    <a:pt x="66675" y="200025"/>
                  </a:lnTo>
                  <a:lnTo>
                    <a:pt x="85725" y="238125"/>
                  </a:lnTo>
                  <a:lnTo>
                    <a:pt x="92075" y="269875"/>
                  </a:lnTo>
                  <a:lnTo>
                    <a:pt x="98425" y="320675"/>
                  </a:lnTo>
                  <a:lnTo>
                    <a:pt x="104775" y="346075"/>
                  </a:lnTo>
                  <a:lnTo>
                    <a:pt x="146050" y="3778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Figura a mano libera 77"/>
            <p:cNvSpPr/>
            <p:nvPr/>
          </p:nvSpPr>
          <p:spPr>
            <a:xfrm>
              <a:off x="5765800" y="4321175"/>
              <a:ext cx="152400" cy="425450"/>
            </a:xfrm>
            <a:custGeom>
              <a:avLst/>
              <a:gdLst>
                <a:gd name="connsiteX0" fmla="*/ 6350 w 152400"/>
                <a:gd name="connsiteY0" fmla="*/ 0 h 425450"/>
                <a:gd name="connsiteX1" fmla="*/ 0 w 152400"/>
                <a:gd name="connsiteY1" fmla="*/ 114300 h 425450"/>
                <a:gd name="connsiteX2" fmla="*/ 0 w 152400"/>
                <a:gd name="connsiteY2" fmla="*/ 200025 h 425450"/>
                <a:gd name="connsiteX3" fmla="*/ 28575 w 152400"/>
                <a:gd name="connsiteY3" fmla="*/ 247650 h 425450"/>
                <a:gd name="connsiteX4" fmla="*/ 47625 w 152400"/>
                <a:gd name="connsiteY4" fmla="*/ 276225 h 425450"/>
                <a:gd name="connsiteX5" fmla="*/ 66675 w 152400"/>
                <a:gd name="connsiteY5" fmla="*/ 295275 h 425450"/>
                <a:gd name="connsiteX6" fmla="*/ 88900 w 152400"/>
                <a:gd name="connsiteY6" fmla="*/ 314325 h 425450"/>
                <a:gd name="connsiteX7" fmla="*/ 98425 w 152400"/>
                <a:gd name="connsiteY7" fmla="*/ 352425 h 425450"/>
                <a:gd name="connsiteX8" fmla="*/ 120650 w 152400"/>
                <a:gd name="connsiteY8" fmla="*/ 393700 h 425450"/>
                <a:gd name="connsiteX9" fmla="*/ 152400 w 152400"/>
                <a:gd name="connsiteY9" fmla="*/ 425450 h 42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400" h="425450">
                  <a:moveTo>
                    <a:pt x="6350" y="0"/>
                  </a:moveTo>
                  <a:lnTo>
                    <a:pt x="0" y="114300"/>
                  </a:lnTo>
                  <a:lnTo>
                    <a:pt x="0" y="200025"/>
                  </a:lnTo>
                  <a:lnTo>
                    <a:pt x="28575" y="247650"/>
                  </a:lnTo>
                  <a:lnTo>
                    <a:pt x="47625" y="276225"/>
                  </a:lnTo>
                  <a:lnTo>
                    <a:pt x="66675" y="295275"/>
                  </a:lnTo>
                  <a:lnTo>
                    <a:pt x="88900" y="314325"/>
                  </a:lnTo>
                  <a:lnTo>
                    <a:pt x="98425" y="352425"/>
                  </a:lnTo>
                  <a:lnTo>
                    <a:pt x="120650" y="393700"/>
                  </a:lnTo>
                  <a:lnTo>
                    <a:pt x="152400" y="4254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Figura a mano libera 78"/>
            <p:cNvSpPr/>
            <p:nvPr/>
          </p:nvSpPr>
          <p:spPr>
            <a:xfrm>
              <a:off x="5816600" y="4352925"/>
              <a:ext cx="244475" cy="447675"/>
            </a:xfrm>
            <a:custGeom>
              <a:avLst/>
              <a:gdLst>
                <a:gd name="connsiteX0" fmla="*/ 0 w 244475"/>
                <a:gd name="connsiteY0" fmla="*/ 0 h 447675"/>
                <a:gd name="connsiteX1" fmla="*/ 34925 w 244475"/>
                <a:gd name="connsiteY1" fmla="*/ 104775 h 447675"/>
                <a:gd name="connsiteX2" fmla="*/ 73025 w 244475"/>
                <a:gd name="connsiteY2" fmla="*/ 206375 h 447675"/>
                <a:gd name="connsiteX3" fmla="*/ 139700 w 244475"/>
                <a:gd name="connsiteY3" fmla="*/ 301625 h 447675"/>
                <a:gd name="connsiteX4" fmla="*/ 244475 w 244475"/>
                <a:gd name="connsiteY4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4475" h="447675">
                  <a:moveTo>
                    <a:pt x="0" y="0"/>
                  </a:moveTo>
                  <a:lnTo>
                    <a:pt x="34925" y="104775"/>
                  </a:lnTo>
                  <a:lnTo>
                    <a:pt x="73025" y="206375"/>
                  </a:lnTo>
                  <a:lnTo>
                    <a:pt x="139700" y="301625"/>
                  </a:lnTo>
                  <a:lnTo>
                    <a:pt x="244475" y="4476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Figura a mano libera 79"/>
            <p:cNvSpPr/>
            <p:nvPr/>
          </p:nvSpPr>
          <p:spPr>
            <a:xfrm>
              <a:off x="6057900" y="3067050"/>
              <a:ext cx="209550" cy="1444625"/>
            </a:xfrm>
            <a:custGeom>
              <a:avLst/>
              <a:gdLst>
                <a:gd name="connsiteX0" fmla="*/ 209550 w 209550"/>
                <a:gd name="connsiteY0" fmla="*/ 1444625 h 1444625"/>
                <a:gd name="connsiteX1" fmla="*/ 76200 w 209550"/>
                <a:gd name="connsiteY1" fmla="*/ 1158875 h 1444625"/>
                <a:gd name="connsiteX2" fmla="*/ 0 w 209550"/>
                <a:gd name="connsiteY2" fmla="*/ 844550 h 1444625"/>
                <a:gd name="connsiteX3" fmla="*/ 0 w 209550"/>
                <a:gd name="connsiteY3" fmla="*/ 692150 h 1444625"/>
                <a:gd name="connsiteX4" fmla="*/ 28575 w 209550"/>
                <a:gd name="connsiteY4" fmla="*/ 514350 h 1444625"/>
                <a:gd name="connsiteX5" fmla="*/ 101600 w 209550"/>
                <a:gd name="connsiteY5" fmla="*/ 244475 h 1444625"/>
                <a:gd name="connsiteX6" fmla="*/ 190500 w 209550"/>
                <a:gd name="connsiteY6" fmla="*/ 0 h 144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1444625">
                  <a:moveTo>
                    <a:pt x="209550" y="1444625"/>
                  </a:moveTo>
                  <a:lnTo>
                    <a:pt x="76200" y="1158875"/>
                  </a:lnTo>
                  <a:lnTo>
                    <a:pt x="0" y="844550"/>
                  </a:lnTo>
                  <a:lnTo>
                    <a:pt x="0" y="692150"/>
                  </a:lnTo>
                  <a:lnTo>
                    <a:pt x="28575" y="514350"/>
                  </a:lnTo>
                  <a:lnTo>
                    <a:pt x="101600" y="244475"/>
                  </a:lnTo>
                  <a:lnTo>
                    <a:pt x="1905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Figura a mano libera 80"/>
            <p:cNvSpPr/>
            <p:nvPr/>
          </p:nvSpPr>
          <p:spPr>
            <a:xfrm>
              <a:off x="6143625" y="3098800"/>
              <a:ext cx="190500" cy="1279525"/>
            </a:xfrm>
            <a:custGeom>
              <a:avLst/>
              <a:gdLst>
                <a:gd name="connsiteX0" fmla="*/ 168275 w 190500"/>
                <a:gd name="connsiteY0" fmla="*/ 1279525 h 1279525"/>
                <a:gd name="connsiteX1" fmla="*/ 69850 w 190500"/>
                <a:gd name="connsiteY1" fmla="*/ 1047750 h 1279525"/>
                <a:gd name="connsiteX2" fmla="*/ 0 w 190500"/>
                <a:gd name="connsiteY2" fmla="*/ 742950 h 1279525"/>
                <a:gd name="connsiteX3" fmla="*/ 25400 w 190500"/>
                <a:gd name="connsiteY3" fmla="*/ 596900 h 1279525"/>
                <a:gd name="connsiteX4" fmla="*/ 114300 w 190500"/>
                <a:gd name="connsiteY4" fmla="*/ 263525 h 1279525"/>
                <a:gd name="connsiteX5" fmla="*/ 190500 w 190500"/>
                <a:gd name="connsiteY5" fmla="*/ 0 h 127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279525">
                  <a:moveTo>
                    <a:pt x="168275" y="1279525"/>
                  </a:moveTo>
                  <a:lnTo>
                    <a:pt x="69850" y="1047750"/>
                  </a:lnTo>
                  <a:lnTo>
                    <a:pt x="0" y="742950"/>
                  </a:lnTo>
                  <a:lnTo>
                    <a:pt x="25400" y="596900"/>
                  </a:lnTo>
                  <a:lnTo>
                    <a:pt x="114300" y="263525"/>
                  </a:lnTo>
                  <a:lnTo>
                    <a:pt x="1905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Figura a mano libera 81"/>
            <p:cNvSpPr/>
            <p:nvPr/>
          </p:nvSpPr>
          <p:spPr>
            <a:xfrm>
              <a:off x="6511925" y="4267200"/>
              <a:ext cx="142875" cy="600075"/>
            </a:xfrm>
            <a:custGeom>
              <a:avLst/>
              <a:gdLst>
                <a:gd name="connsiteX0" fmla="*/ 0 w 142875"/>
                <a:gd name="connsiteY0" fmla="*/ 0 h 600075"/>
                <a:gd name="connsiteX1" fmla="*/ 47625 w 142875"/>
                <a:gd name="connsiteY1" fmla="*/ 266700 h 600075"/>
                <a:gd name="connsiteX2" fmla="*/ 142875 w 142875"/>
                <a:gd name="connsiteY2" fmla="*/ 600075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600075">
                  <a:moveTo>
                    <a:pt x="0" y="0"/>
                  </a:moveTo>
                  <a:lnTo>
                    <a:pt x="47625" y="266700"/>
                  </a:lnTo>
                  <a:lnTo>
                    <a:pt x="142875" y="6000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3" name="Figura a mano libera 82"/>
            <p:cNvSpPr/>
            <p:nvPr/>
          </p:nvSpPr>
          <p:spPr>
            <a:xfrm>
              <a:off x="6423025" y="4289425"/>
              <a:ext cx="158750" cy="577850"/>
            </a:xfrm>
            <a:custGeom>
              <a:avLst/>
              <a:gdLst>
                <a:gd name="connsiteX0" fmla="*/ 0 w 158750"/>
                <a:gd name="connsiteY0" fmla="*/ 0 h 577850"/>
                <a:gd name="connsiteX1" fmla="*/ 34925 w 158750"/>
                <a:gd name="connsiteY1" fmla="*/ 231775 h 577850"/>
                <a:gd name="connsiteX2" fmla="*/ 79375 w 158750"/>
                <a:gd name="connsiteY2" fmla="*/ 387350 h 577850"/>
                <a:gd name="connsiteX3" fmla="*/ 158750 w 158750"/>
                <a:gd name="connsiteY3" fmla="*/ 57785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750" h="577850">
                  <a:moveTo>
                    <a:pt x="0" y="0"/>
                  </a:moveTo>
                  <a:lnTo>
                    <a:pt x="34925" y="231775"/>
                  </a:lnTo>
                  <a:lnTo>
                    <a:pt x="79375" y="387350"/>
                  </a:lnTo>
                  <a:lnTo>
                    <a:pt x="158750" y="5778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4" name="Figura a mano libera 83"/>
            <p:cNvSpPr/>
            <p:nvPr/>
          </p:nvSpPr>
          <p:spPr>
            <a:xfrm>
              <a:off x="6286500" y="3632200"/>
              <a:ext cx="82550" cy="654050"/>
            </a:xfrm>
            <a:custGeom>
              <a:avLst/>
              <a:gdLst>
                <a:gd name="connsiteX0" fmla="*/ 12700 w 82550"/>
                <a:gd name="connsiteY0" fmla="*/ 0 h 654050"/>
                <a:gd name="connsiteX1" fmla="*/ 0 w 82550"/>
                <a:gd name="connsiteY1" fmla="*/ 209550 h 654050"/>
                <a:gd name="connsiteX2" fmla="*/ 19050 w 82550"/>
                <a:gd name="connsiteY2" fmla="*/ 365125 h 654050"/>
                <a:gd name="connsiteX3" fmla="*/ 38100 w 82550"/>
                <a:gd name="connsiteY3" fmla="*/ 514350 h 654050"/>
                <a:gd name="connsiteX4" fmla="*/ 82550 w 82550"/>
                <a:gd name="connsiteY4" fmla="*/ 654050 h 65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550" h="654050">
                  <a:moveTo>
                    <a:pt x="12700" y="0"/>
                  </a:moveTo>
                  <a:lnTo>
                    <a:pt x="0" y="209550"/>
                  </a:lnTo>
                  <a:lnTo>
                    <a:pt x="19050" y="365125"/>
                  </a:lnTo>
                  <a:lnTo>
                    <a:pt x="38100" y="514350"/>
                  </a:lnTo>
                  <a:lnTo>
                    <a:pt x="82550" y="6540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5" name="Figura a mano libera 84"/>
            <p:cNvSpPr/>
            <p:nvPr/>
          </p:nvSpPr>
          <p:spPr>
            <a:xfrm>
              <a:off x="7115175" y="3721100"/>
              <a:ext cx="688975" cy="238125"/>
            </a:xfrm>
            <a:custGeom>
              <a:avLst/>
              <a:gdLst>
                <a:gd name="connsiteX0" fmla="*/ 688975 w 688975"/>
                <a:gd name="connsiteY0" fmla="*/ 63500 h 238125"/>
                <a:gd name="connsiteX1" fmla="*/ 549275 w 688975"/>
                <a:gd name="connsiteY1" fmla="*/ 28575 h 238125"/>
                <a:gd name="connsiteX2" fmla="*/ 428625 w 688975"/>
                <a:gd name="connsiteY2" fmla="*/ 0 h 238125"/>
                <a:gd name="connsiteX3" fmla="*/ 301625 w 688975"/>
                <a:gd name="connsiteY3" fmla="*/ 44450 h 238125"/>
                <a:gd name="connsiteX4" fmla="*/ 225425 w 688975"/>
                <a:gd name="connsiteY4" fmla="*/ 73025 h 238125"/>
                <a:gd name="connsiteX5" fmla="*/ 142875 w 688975"/>
                <a:gd name="connsiteY5" fmla="*/ 76200 h 238125"/>
                <a:gd name="connsiteX6" fmla="*/ 88900 w 688975"/>
                <a:gd name="connsiteY6" fmla="*/ 79375 h 238125"/>
                <a:gd name="connsiteX7" fmla="*/ 31750 w 688975"/>
                <a:gd name="connsiteY7" fmla="*/ 130175 h 238125"/>
                <a:gd name="connsiteX8" fmla="*/ 6350 w 688975"/>
                <a:gd name="connsiteY8" fmla="*/ 193675 h 238125"/>
                <a:gd name="connsiteX9" fmla="*/ 0 w 688975"/>
                <a:gd name="connsiteY9" fmla="*/ 238125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8975" h="238125">
                  <a:moveTo>
                    <a:pt x="688975" y="63500"/>
                  </a:moveTo>
                  <a:lnTo>
                    <a:pt x="549275" y="28575"/>
                  </a:lnTo>
                  <a:lnTo>
                    <a:pt x="428625" y="0"/>
                  </a:lnTo>
                  <a:lnTo>
                    <a:pt x="301625" y="44450"/>
                  </a:lnTo>
                  <a:lnTo>
                    <a:pt x="225425" y="73025"/>
                  </a:lnTo>
                  <a:lnTo>
                    <a:pt x="142875" y="76200"/>
                  </a:lnTo>
                  <a:lnTo>
                    <a:pt x="88900" y="79375"/>
                  </a:lnTo>
                  <a:lnTo>
                    <a:pt x="31750" y="130175"/>
                  </a:lnTo>
                  <a:lnTo>
                    <a:pt x="6350" y="193675"/>
                  </a:lnTo>
                  <a:lnTo>
                    <a:pt x="0" y="2381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6" name="Figura a mano libera 85"/>
            <p:cNvSpPr/>
            <p:nvPr/>
          </p:nvSpPr>
          <p:spPr>
            <a:xfrm>
              <a:off x="7070725" y="3695700"/>
              <a:ext cx="381000" cy="222250"/>
            </a:xfrm>
            <a:custGeom>
              <a:avLst/>
              <a:gdLst>
                <a:gd name="connsiteX0" fmla="*/ 381000 w 381000"/>
                <a:gd name="connsiteY0" fmla="*/ 22225 h 222250"/>
                <a:gd name="connsiteX1" fmla="*/ 279400 w 381000"/>
                <a:gd name="connsiteY1" fmla="*/ 0 h 222250"/>
                <a:gd name="connsiteX2" fmla="*/ 149225 w 381000"/>
                <a:gd name="connsiteY2" fmla="*/ 19050 h 222250"/>
                <a:gd name="connsiteX3" fmla="*/ 69850 w 381000"/>
                <a:gd name="connsiteY3" fmla="*/ 50800 h 222250"/>
                <a:gd name="connsiteX4" fmla="*/ 34925 w 381000"/>
                <a:gd name="connsiteY4" fmla="*/ 101600 h 222250"/>
                <a:gd name="connsiteX5" fmla="*/ 6350 w 381000"/>
                <a:gd name="connsiteY5" fmla="*/ 165100 h 222250"/>
                <a:gd name="connsiteX6" fmla="*/ 0 w 381000"/>
                <a:gd name="connsiteY6" fmla="*/ 22225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" h="222250">
                  <a:moveTo>
                    <a:pt x="381000" y="22225"/>
                  </a:moveTo>
                  <a:lnTo>
                    <a:pt x="279400" y="0"/>
                  </a:lnTo>
                  <a:lnTo>
                    <a:pt x="149225" y="19050"/>
                  </a:lnTo>
                  <a:lnTo>
                    <a:pt x="69850" y="50800"/>
                  </a:lnTo>
                  <a:lnTo>
                    <a:pt x="34925" y="101600"/>
                  </a:lnTo>
                  <a:lnTo>
                    <a:pt x="6350" y="165100"/>
                  </a:lnTo>
                  <a:lnTo>
                    <a:pt x="0" y="2222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Figura a mano libera 86"/>
            <p:cNvSpPr/>
            <p:nvPr/>
          </p:nvSpPr>
          <p:spPr>
            <a:xfrm>
              <a:off x="8054975" y="4518025"/>
              <a:ext cx="692150" cy="304800"/>
            </a:xfrm>
            <a:custGeom>
              <a:avLst/>
              <a:gdLst>
                <a:gd name="connsiteX0" fmla="*/ 0 w 692150"/>
                <a:gd name="connsiteY0" fmla="*/ 304800 h 304800"/>
                <a:gd name="connsiteX1" fmla="*/ 127000 w 692150"/>
                <a:gd name="connsiteY1" fmla="*/ 184150 h 304800"/>
                <a:gd name="connsiteX2" fmla="*/ 241300 w 692150"/>
                <a:gd name="connsiteY2" fmla="*/ 88900 h 304800"/>
                <a:gd name="connsiteX3" fmla="*/ 434975 w 692150"/>
                <a:gd name="connsiteY3" fmla="*/ 60325 h 304800"/>
                <a:gd name="connsiteX4" fmla="*/ 571500 w 692150"/>
                <a:gd name="connsiteY4" fmla="*/ 44450 h 304800"/>
                <a:gd name="connsiteX5" fmla="*/ 692150 w 692150"/>
                <a:gd name="connsiteY5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2150" h="304800">
                  <a:moveTo>
                    <a:pt x="0" y="304800"/>
                  </a:moveTo>
                  <a:lnTo>
                    <a:pt x="127000" y="184150"/>
                  </a:lnTo>
                  <a:lnTo>
                    <a:pt x="241300" y="88900"/>
                  </a:lnTo>
                  <a:lnTo>
                    <a:pt x="434975" y="60325"/>
                  </a:lnTo>
                  <a:lnTo>
                    <a:pt x="571500" y="44450"/>
                  </a:lnTo>
                  <a:lnTo>
                    <a:pt x="6921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8" name="Figura a mano libera 87"/>
            <p:cNvSpPr/>
            <p:nvPr/>
          </p:nvSpPr>
          <p:spPr>
            <a:xfrm>
              <a:off x="8280400" y="4464050"/>
              <a:ext cx="384175" cy="104775"/>
            </a:xfrm>
            <a:custGeom>
              <a:avLst/>
              <a:gdLst>
                <a:gd name="connsiteX0" fmla="*/ 0 w 384175"/>
                <a:gd name="connsiteY0" fmla="*/ 104775 h 104775"/>
                <a:gd name="connsiteX1" fmla="*/ 165100 w 384175"/>
                <a:gd name="connsiteY1" fmla="*/ 60325 h 104775"/>
                <a:gd name="connsiteX2" fmla="*/ 257175 w 384175"/>
                <a:gd name="connsiteY2" fmla="*/ 47625 h 104775"/>
                <a:gd name="connsiteX3" fmla="*/ 323850 w 384175"/>
                <a:gd name="connsiteY3" fmla="*/ 31750 h 104775"/>
                <a:gd name="connsiteX4" fmla="*/ 384175 w 384175"/>
                <a:gd name="connsiteY4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175" h="104775">
                  <a:moveTo>
                    <a:pt x="0" y="104775"/>
                  </a:moveTo>
                  <a:lnTo>
                    <a:pt x="165100" y="60325"/>
                  </a:lnTo>
                  <a:lnTo>
                    <a:pt x="257175" y="47625"/>
                  </a:lnTo>
                  <a:lnTo>
                    <a:pt x="323850" y="31750"/>
                  </a:lnTo>
                  <a:lnTo>
                    <a:pt x="3841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9" name="Figura a mano libera 88"/>
            <p:cNvSpPr/>
            <p:nvPr/>
          </p:nvSpPr>
          <p:spPr>
            <a:xfrm>
              <a:off x="8207375" y="4391025"/>
              <a:ext cx="415925" cy="104775"/>
            </a:xfrm>
            <a:custGeom>
              <a:avLst/>
              <a:gdLst>
                <a:gd name="connsiteX0" fmla="*/ 0 w 415925"/>
                <a:gd name="connsiteY0" fmla="*/ 104775 h 104775"/>
                <a:gd name="connsiteX1" fmla="*/ 168275 w 415925"/>
                <a:gd name="connsiteY1" fmla="*/ 98425 h 104775"/>
                <a:gd name="connsiteX2" fmla="*/ 282575 w 415925"/>
                <a:gd name="connsiteY2" fmla="*/ 66675 h 104775"/>
                <a:gd name="connsiteX3" fmla="*/ 415925 w 415925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5925" h="104775">
                  <a:moveTo>
                    <a:pt x="0" y="104775"/>
                  </a:moveTo>
                  <a:lnTo>
                    <a:pt x="168275" y="98425"/>
                  </a:lnTo>
                  <a:lnTo>
                    <a:pt x="282575" y="66675"/>
                  </a:lnTo>
                  <a:lnTo>
                    <a:pt x="41592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Figura a mano libera 89"/>
            <p:cNvSpPr/>
            <p:nvPr/>
          </p:nvSpPr>
          <p:spPr>
            <a:xfrm>
              <a:off x="8108950" y="4371975"/>
              <a:ext cx="387350" cy="53975"/>
            </a:xfrm>
            <a:custGeom>
              <a:avLst/>
              <a:gdLst>
                <a:gd name="connsiteX0" fmla="*/ 0 w 387350"/>
                <a:gd name="connsiteY0" fmla="*/ 34925 h 53975"/>
                <a:gd name="connsiteX1" fmla="*/ 190500 w 387350"/>
                <a:gd name="connsiteY1" fmla="*/ 53975 h 53975"/>
                <a:gd name="connsiteX2" fmla="*/ 279400 w 387350"/>
                <a:gd name="connsiteY2" fmla="*/ 47625 h 53975"/>
                <a:gd name="connsiteX3" fmla="*/ 387350 w 387350"/>
                <a:gd name="connsiteY3" fmla="*/ 0 h 5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350" h="53975">
                  <a:moveTo>
                    <a:pt x="0" y="34925"/>
                  </a:moveTo>
                  <a:lnTo>
                    <a:pt x="190500" y="53975"/>
                  </a:lnTo>
                  <a:lnTo>
                    <a:pt x="279400" y="47625"/>
                  </a:lnTo>
                  <a:lnTo>
                    <a:pt x="38735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1" name="Figura a mano libera 90"/>
            <p:cNvSpPr/>
            <p:nvPr/>
          </p:nvSpPr>
          <p:spPr>
            <a:xfrm>
              <a:off x="7235825" y="3810000"/>
              <a:ext cx="803275" cy="260350"/>
            </a:xfrm>
            <a:custGeom>
              <a:avLst/>
              <a:gdLst>
                <a:gd name="connsiteX0" fmla="*/ 0 w 803275"/>
                <a:gd name="connsiteY0" fmla="*/ 168275 h 260350"/>
                <a:gd name="connsiteX1" fmla="*/ 171450 w 803275"/>
                <a:gd name="connsiteY1" fmla="*/ 47625 h 260350"/>
                <a:gd name="connsiteX2" fmla="*/ 336550 w 803275"/>
                <a:gd name="connsiteY2" fmla="*/ 0 h 260350"/>
                <a:gd name="connsiteX3" fmla="*/ 488950 w 803275"/>
                <a:gd name="connsiteY3" fmla="*/ 79375 h 260350"/>
                <a:gd name="connsiteX4" fmla="*/ 660400 w 803275"/>
                <a:gd name="connsiteY4" fmla="*/ 171450 h 260350"/>
                <a:gd name="connsiteX5" fmla="*/ 803275 w 803275"/>
                <a:gd name="connsiteY5" fmla="*/ 2603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275" h="260350">
                  <a:moveTo>
                    <a:pt x="0" y="168275"/>
                  </a:moveTo>
                  <a:lnTo>
                    <a:pt x="171450" y="47625"/>
                  </a:lnTo>
                  <a:lnTo>
                    <a:pt x="336550" y="0"/>
                  </a:lnTo>
                  <a:lnTo>
                    <a:pt x="488950" y="79375"/>
                  </a:lnTo>
                  <a:lnTo>
                    <a:pt x="660400" y="171450"/>
                  </a:lnTo>
                  <a:lnTo>
                    <a:pt x="803275" y="2603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2" name="Figura a mano libera 91"/>
            <p:cNvSpPr/>
            <p:nvPr/>
          </p:nvSpPr>
          <p:spPr>
            <a:xfrm>
              <a:off x="7829550" y="4029075"/>
              <a:ext cx="590550" cy="292100"/>
            </a:xfrm>
            <a:custGeom>
              <a:avLst/>
              <a:gdLst>
                <a:gd name="connsiteX0" fmla="*/ 0 w 590550"/>
                <a:gd name="connsiteY0" fmla="*/ 0 h 292100"/>
                <a:gd name="connsiteX1" fmla="*/ 254000 w 590550"/>
                <a:gd name="connsiteY1" fmla="*/ 161925 h 292100"/>
                <a:gd name="connsiteX2" fmla="*/ 523875 w 590550"/>
                <a:gd name="connsiteY2" fmla="*/ 263525 h 292100"/>
                <a:gd name="connsiteX3" fmla="*/ 590550 w 590550"/>
                <a:gd name="connsiteY3" fmla="*/ 2921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292100">
                  <a:moveTo>
                    <a:pt x="0" y="0"/>
                  </a:moveTo>
                  <a:lnTo>
                    <a:pt x="254000" y="161925"/>
                  </a:lnTo>
                  <a:lnTo>
                    <a:pt x="523875" y="263525"/>
                  </a:lnTo>
                  <a:lnTo>
                    <a:pt x="590550" y="2921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Figura a mano libera 92"/>
            <p:cNvSpPr/>
            <p:nvPr/>
          </p:nvSpPr>
          <p:spPr>
            <a:xfrm>
              <a:off x="7813675" y="4130675"/>
              <a:ext cx="342900" cy="136525"/>
            </a:xfrm>
            <a:custGeom>
              <a:avLst/>
              <a:gdLst>
                <a:gd name="connsiteX0" fmla="*/ 0 w 342900"/>
                <a:gd name="connsiteY0" fmla="*/ 0 h 136525"/>
                <a:gd name="connsiteX1" fmla="*/ 196850 w 342900"/>
                <a:gd name="connsiteY1" fmla="*/ 82550 h 136525"/>
                <a:gd name="connsiteX2" fmla="*/ 342900 w 342900"/>
                <a:gd name="connsiteY2" fmla="*/ 136525 h 136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36525">
                  <a:moveTo>
                    <a:pt x="0" y="0"/>
                  </a:moveTo>
                  <a:lnTo>
                    <a:pt x="196850" y="82550"/>
                  </a:lnTo>
                  <a:lnTo>
                    <a:pt x="342900" y="1365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4" name="Figura a mano libera 93"/>
            <p:cNvSpPr/>
            <p:nvPr/>
          </p:nvSpPr>
          <p:spPr>
            <a:xfrm>
              <a:off x="7978775" y="4292600"/>
              <a:ext cx="371475" cy="41275"/>
            </a:xfrm>
            <a:custGeom>
              <a:avLst/>
              <a:gdLst>
                <a:gd name="connsiteX0" fmla="*/ 0 w 371475"/>
                <a:gd name="connsiteY0" fmla="*/ 0 h 41275"/>
                <a:gd name="connsiteX1" fmla="*/ 219075 w 371475"/>
                <a:gd name="connsiteY1" fmla="*/ 41275 h 41275"/>
                <a:gd name="connsiteX2" fmla="*/ 371475 w 371475"/>
                <a:gd name="connsiteY2" fmla="*/ 38100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475" h="41275">
                  <a:moveTo>
                    <a:pt x="0" y="0"/>
                  </a:moveTo>
                  <a:lnTo>
                    <a:pt x="219075" y="41275"/>
                  </a:lnTo>
                  <a:lnTo>
                    <a:pt x="371475" y="381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5" name="Figura a mano libera 94"/>
            <p:cNvSpPr/>
            <p:nvPr/>
          </p:nvSpPr>
          <p:spPr>
            <a:xfrm>
              <a:off x="8032750" y="4543425"/>
              <a:ext cx="727075" cy="596900"/>
            </a:xfrm>
            <a:custGeom>
              <a:avLst/>
              <a:gdLst>
                <a:gd name="connsiteX0" fmla="*/ 0 w 727075"/>
                <a:gd name="connsiteY0" fmla="*/ 596900 h 596900"/>
                <a:gd name="connsiteX1" fmla="*/ 111125 w 727075"/>
                <a:gd name="connsiteY1" fmla="*/ 352425 h 596900"/>
                <a:gd name="connsiteX2" fmla="*/ 203200 w 727075"/>
                <a:gd name="connsiteY2" fmla="*/ 215900 h 596900"/>
                <a:gd name="connsiteX3" fmla="*/ 327025 w 727075"/>
                <a:gd name="connsiteY3" fmla="*/ 133350 h 596900"/>
                <a:gd name="connsiteX4" fmla="*/ 447675 w 727075"/>
                <a:gd name="connsiteY4" fmla="*/ 136525 h 596900"/>
                <a:gd name="connsiteX5" fmla="*/ 536575 w 727075"/>
                <a:gd name="connsiteY5" fmla="*/ 177800 h 596900"/>
                <a:gd name="connsiteX6" fmla="*/ 628650 w 727075"/>
                <a:gd name="connsiteY6" fmla="*/ 177800 h 596900"/>
                <a:gd name="connsiteX7" fmla="*/ 666750 w 727075"/>
                <a:gd name="connsiteY7" fmla="*/ 85725 h 596900"/>
                <a:gd name="connsiteX8" fmla="*/ 688975 w 727075"/>
                <a:gd name="connsiteY8" fmla="*/ 47625 h 596900"/>
                <a:gd name="connsiteX9" fmla="*/ 727075 w 727075"/>
                <a:gd name="connsiteY9" fmla="*/ 0 h 59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7075" h="596900">
                  <a:moveTo>
                    <a:pt x="0" y="596900"/>
                  </a:moveTo>
                  <a:lnTo>
                    <a:pt x="111125" y="352425"/>
                  </a:lnTo>
                  <a:lnTo>
                    <a:pt x="203200" y="215900"/>
                  </a:lnTo>
                  <a:lnTo>
                    <a:pt x="327025" y="133350"/>
                  </a:lnTo>
                  <a:lnTo>
                    <a:pt x="447675" y="136525"/>
                  </a:lnTo>
                  <a:lnTo>
                    <a:pt x="536575" y="177800"/>
                  </a:lnTo>
                  <a:lnTo>
                    <a:pt x="628650" y="177800"/>
                  </a:lnTo>
                  <a:lnTo>
                    <a:pt x="666750" y="85725"/>
                  </a:lnTo>
                  <a:lnTo>
                    <a:pt x="688975" y="47625"/>
                  </a:lnTo>
                  <a:lnTo>
                    <a:pt x="7270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6" name="Figura a mano libera 95"/>
            <p:cNvSpPr/>
            <p:nvPr/>
          </p:nvSpPr>
          <p:spPr>
            <a:xfrm>
              <a:off x="6572250" y="3057525"/>
              <a:ext cx="261938" cy="1066800"/>
            </a:xfrm>
            <a:custGeom>
              <a:avLst/>
              <a:gdLst>
                <a:gd name="connsiteX0" fmla="*/ 261938 w 261938"/>
                <a:gd name="connsiteY0" fmla="*/ 0 h 1066800"/>
                <a:gd name="connsiteX1" fmla="*/ 195263 w 261938"/>
                <a:gd name="connsiteY1" fmla="*/ 42863 h 1066800"/>
                <a:gd name="connsiteX2" fmla="*/ 157163 w 261938"/>
                <a:gd name="connsiteY2" fmla="*/ 119063 h 1066800"/>
                <a:gd name="connsiteX3" fmla="*/ 123825 w 261938"/>
                <a:gd name="connsiteY3" fmla="*/ 238125 h 1066800"/>
                <a:gd name="connsiteX4" fmla="*/ 61913 w 261938"/>
                <a:gd name="connsiteY4" fmla="*/ 419100 h 1066800"/>
                <a:gd name="connsiteX5" fmla="*/ 0 w 261938"/>
                <a:gd name="connsiteY5" fmla="*/ 781050 h 1066800"/>
                <a:gd name="connsiteX6" fmla="*/ 4763 w 261938"/>
                <a:gd name="connsiteY6" fmla="*/ 1066800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938" h="1066800">
                  <a:moveTo>
                    <a:pt x="261938" y="0"/>
                  </a:moveTo>
                  <a:lnTo>
                    <a:pt x="195263" y="42863"/>
                  </a:lnTo>
                  <a:lnTo>
                    <a:pt x="157163" y="119063"/>
                  </a:lnTo>
                  <a:lnTo>
                    <a:pt x="123825" y="238125"/>
                  </a:lnTo>
                  <a:lnTo>
                    <a:pt x="61913" y="419100"/>
                  </a:lnTo>
                  <a:lnTo>
                    <a:pt x="0" y="781050"/>
                  </a:lnTo>
                  <a:cubicBezTo>
                    <a:pt x="1588" y="876300"/>
                    <a:pt x="3175" y="971550"/>
                    <a:pt x="4763" y="1066800"/>
                  </a:cubicBez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7" name="Figura a mano libera 96"/>
            <p:cNvSpPr/>
            <p:nvPr/>
          </p:nvSpPr>
          <p:spPr>
            <a:xfrm>
              <a:off x="6457950" y="3005138"/>
              <a:ext cx="290513" cy="1290637"/>
            </a:xfrm>
            <a:custGeom>
              <a:avLst/>
              <a:gdLst>
                <a:gd name="connsiteX0" fmla="*/ 290513 w 290513"/>
                <a:gd name="connsiteY0" fmla="*/ 0 h 1290637"/>
                <a:gd name="connsiteX1" fmla="*/ 219075 w 290513"/>
                <a:gd name="connsiteY1" fmla="*/ 166687 h 1290637"/>
                <a:gd name="connsiteX2" fmla="*/ 100013 w 290513"/>
                <a:gd name="connsiteY2" fmla="*/ 338137 h 1290637"/>
                <a:gd name="connsiteX3" fmla="*/ 76200 w 290513"/>
                <a:gd name="connsiteY3" fmla="*/ 419100 h 1290637"/>
                <a:gd name="connsiteX4" fmla="*/ 95250 w 290513"/>
                <a:gd name="connsiteY4" fmla="*/ 481012 h 1290637"/>
                <a:gd name="connsiteX5" fmla="*/ 90488 w 290513"/>
                <a:gd name="connsiteY5" fmla="*/ 595312 h 1290637"/>
                <a:gd name="connsiteX6" fmla="*/ 47625 w 290513"/>
                <a:gd name="connsiteY6" fmla="*/ 661987 h 1290637"/>
                <a:gd name="connsiteX7" fmla="*/ 23813 w 290513"/>
                <a:gd name="connsiteY7" fmla="*/ 733425 h 1290637"/>
                <a:gd name="connsiteX8" fmla="*/ 0 w 290513"/>
                <a:gd name="connsiteY8" fmla="*/ 904875 h 1290637"/>
                <a:gd name="connsiteX9" fmla="*/ 14288 w 290513"/>
                <a:gd name="connsiteY9" fmla="*/ 1052512 h 1290637"/>
                <a:gd name="connsiteX10" fmla="*/ 38100 w 290513"/>
                <a:gd name="connsiteY10" fmla="*/ 1200150 h 1290637"/>
                <a:gd name="connsiteX11" fmla="*/ 66675 w 290513"/>
                <a:gd name="connsiteY11" fmla="*/ 1290637 h 1290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513" h="1290637">
                  <a:moveTo>
                    <a:pt x="290513" y="0"/>
                  </a:moveTo>
                  <a:lnTo>
                    <a:pt x="219075" y="166687"/>
                  </a:lnTo>
                  <a:lnTo>
                    <a:pt x="100013" y="338137"/>
                  </a:lnTo>
                  <a:lnTo>
                    <a:pt x="76200" y="419100"/>
                  </a:lnTo>
                  <a:lnTo>
                    <a:pt x="95250" y="481012"/>
                  </a:lnTo>
                  <a:lnTo>
                    <a:pt x="90488" y="595312"/>
                  </a:lnTo>
                  <a:lnTo>
                    <a:pt x="47625" y="661987"/>
                  </a:lnTo>
                  <a:lnTo>
                    <a:pt x="23813" y="733425"/>
                  </a:lnTo>
                  <a:lnTo>
                    <a:pt x="0" y="904875"/>
                  </a:lnTo>
                  <a:lnTo>
                    <a:pt x="14288" y="1052512"/>
                  </a:lnTo>
                  <a:lnTo>
                    <a:pt x="38100" y="1200150"/>
                  </a:lnTo>
                  <a:lnTo>
                    <a:pt x="66675" y="1290637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8" name="Figura a mano libera 97"/>
            <p:cNvSpPr/>
            <p:nvPr/>
          </p:nvSpPr>
          <p:spPr>
            <a:xfrm>
              <a:off x="6486525" y="4986338"/>
              <a:ext cx="357188" cy="452437"/>
            </a:xfrm>
            <a:custGeom>
              <a:avLst/>
              <a:gdLst>
                <a:gd name="connsiteX0" fmla="*/ 0 w 357188"/>
                <a:gd name="connsiteY0" fmla="*/ 0 h 452437"/>
                <a:gd name="connsiteX1" fmla="*/ 71438 w 357188"/>
                <a:gd name="connsiteY1" fmla="*/ 128587 h 452437"/>
                <a:gd name="connsiteX2" fmla="*/ 242888 w 357188"/>
                <a:gd name="connsiteY2" fmla="*/ 319087 h 452437"/>
                <a:gd name="connsiteX3" fmla="*/ 357188 w 357188"/>
                <a:gd name="connsiteY3" fmla="*/ 452437 h 4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188" h="452437">
                  <a:moveTo>
                    <a:pt x="0" y="0"/>
                  </a:moveTo>
                  <a:lnTo>
                    <a:pt x="71438" y="128587"/>
                  </a:lnTo>
                  <a:lnTo>
                    <a:pt x="242888" y="319087"/>
                  </a:lnTo>
                  <a:lnTo>
                    <a:pt x="357188" y="452437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9" name="Figura a mano libera 98"/>
            <p:cNvSpPr/>
            <p:nvPr/>
          </p:nvSpPr>
          <p:spPr>
            <a:xfrm>
              <a:off x="6434138" y="5214938"/>
              <a:ext cx="319087" cy="414337"/>
            </a:xfrm>
            <a:custGeom>
              <a:avLst/>
              <a:gdLst>
                <a:gd name="connsiteX0" fmla="*/ 0 w 319087"/>
                <a:gd name="connsiteY0" fmla="*/ 0 h 414337"/>
                <a:gd name="connsiteX1" fmla="*/ 95250 w 319087"/>
                <a:gd name="connsiteY1" fmla="*/ 80962 h 414337"/>
                <a:gd name="connsiteX2" fmla="*/ 133350 w 319087"/>
                <a:gd name="connsiteY2" fmla="*/ 233362 h 414337"/>
                <a:gd name="connsiteX3" fmla="*/ 176212 w 319087"/>
                <a:gd name="connsiteY3" fmla="*/ 257175 h 414337"/>
                <a:gd name="connsiteX4" fmla="*/ 247650 w 319087"/>
                <a:gd name="connsiteY4" fmla="*/ 338137 h 414337"/>
                <a:gd name="connsiteX5" fmla="*/ 319087 w 319087"/>
                <a:gd name="connsiteY5" fmla="*/ 414337 h 414337"/>
                <a:gd name="connsiteX6" fmla="*/ 319087 w 319087"/>
                <a:gd name="connsiteY6" fmla="*/ 414337 h 414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9087" h="414337">
                  <a:moveTo>
                    <a:pt x="0" y="0"/>
                  </a:moveTo>
                  <a:lnTo>
                    <a:pt x="95250" y="80962"/>
                  </a:lnTo>
                  <a:lnTo>
                    <a:pt x="133350" y="233362"/>
                  </a:lnTo>
                  <a:lnTo>
                    <a:pt x="176212" y="257175"/>
                  </a:lnTo>
                  <a:lnTo>
                    <a:pt x="247650" y="338137"/>
                  </a:lnTo>
                  <a:lnTo>
                    <a:pt x="319087" y="414337"/>
                  </a:lnTo>
                  <a:lnTo>
                    <a:pt x="319087" y="414337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0" name="Figura a mano libera 99"/>
            <p:cNvSpPr/>
            <p:nvPr/>
          </p:nvSpPr>
          <p:spPr>
            <a:xfrm>
              <a:off x="3321050" y="2241550"/>
              <a:ext cx="593725" cy="53975"/>
            </a:xfrm>
            <a:custGeom>
              <a:avLst/>
              <a:gdLst>
                <a:gd name="connsiteX0" fmla="*/ 0 w 593725"/>
                <a:gd name="connsiteY0" fmla="*/ 0 h 53975"/>
                <a:gd name="connsiteX1" fmla="*/ 155575 w 593725"/>
                <a:gd name="connsiteY1" fmla="*/ 22225 h 53975"/>
                <a:gd name="connsiteX2" fmla="*/ 257175 w 593725"/>
                <a:gd name="connsiteY2" fmla="*/ 53975 h 53975"/>
                <a:gd name="connsiteX3" fmla="*/ 352425 w 593725"/>
                <a:gd name="connsiteY3" fmla="*/ 41275 h 53975"/>
                <a:gd name="connsiteX4" fmla="*/ 479425 w 593725"/>
                <a:gd name="connsiteY4" fmla="*/ 38100 h 53975"/>
                <a:gd name="connsiteX5" fmla="*/ 593725 w 593725"/>
                <a:gd name="connsiteY5" fmla="*/ 9525 h 53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3725" h="53975">
                  <a:moveTo>
                    <a:pt x="0" y="0"/>
                  </a:moveTo>
                  <a:lnTo>
                    <a:pt x="155575" y="22225"/>
                  </a:lnTo>
                  <a:lnTo>
                    <a:pt x="257175" y="53975"/>
                  </a:lnTo>
                  <a:lnTo>
                    <a:pt x="352425" y="41275"/>
                  </a:lnTo>
                  <a:lnTo>
                    <a:pt x="479425" y="38100"/>
                  </a:lnTo>
                  <a:lnTo>
                    <a:pt x="593725" y="95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Figura a mano libera 100"/>
            <p:cNvSpPr/>
            <p:nvPr/>
          </p:nvSpPr>
          <p:spPr>
            <a:xfrm>
              <a:off x="3403600" y="2273300"/>
              <a:ext cx="555625" cy="206375"/>
            </a:xfrm>
            <a:custGeom>
              <a:avLst/>
              <a:gdLst>
                <a:gd name="connsiteX0" fmla="*/ 555625 w 555625"/>
                <a:gd name="connsiteY0" fmla="*/ 0 h 206375"/>
                <a:gd name="connsiteX1" fmla="*/ 454025 w 555625"/>
                <a:gd name="connsiteY1" fmla="*/ 60325 h 206375"/>
                <a:gd name="connsiteX2" fmla="*/ 400050 w 555625"/>
                <a:gd name="connsiteY2" fmla="*/ 76200 h 206375"/>
                <a:gd name="connsiteX3" fmla="*/ 339725 w 555625"/>
                <a:gd name="connsiteY3" fmla="*/ 76200 h 206375"/>
                <a:gd name="connsiteX4" fmla="*/ 273050 w 555625"/>
                <a:gd name="connsiteY4" fmla="*/ 66675 h 206375"/>
                <a:gd name="connsiteX5" fmla="*/ 196850 w 555625"/>
                <a:gd name="connsiteY5" fmla="*/ 69850 h 206375"/>
                <a:gd name="connsiteX6" fmla="*/ 130175 w 555625"/>
                <a:gd name="connsiteY6" fmla="*/ 53975 h 206375"/>
                <a:gd name="connsiteX7" fmla="*/ 63500 w 555625"/>
                <a:gd name="connsiteY7" fmla="*/ 41275 h 206375"/>
                <a:gd name="connsiteX8" fmla="*/ 19050 w 555625"/>
                <a:gd name="connsiteY8" fmla="*/ 60325 h 206375"/>
                <a:gd name="connsiteX9" fmla="*/ 3175 w 555625"/>
                <a:gd name="connsiteY9" fmla="*/ 88900 h 206375"/>
                <a:gd name="connsiteX10" fmla="*/ 25400 w 555625"/>
                <a:gd name="connsiteY10" fmla="*/ 104775 h 206375"/>
                <a:gd name="connsiteX11" fmla="*/ 38100 w 555625"/>
                <a:gd name="connsiteY11" fmla="*/ 158750 h 206375"/>
                <a:gd name="connsiteX12" fmla="*/ 0 w 555625"/>
                <a:gd name="connsiteY12" fmla="*/ 2063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5625" h="206375">
                  <a:moveTo>
                    <a:pt x="555625" y="0"/>
                  </a:moveTo>
                  <a:lnTo>
                    <a:pt x="454025" y="60325"/>
                  </a:lnTo>
                  <a:lnTo>
                    <a:pt x="400050" y="76200"/>
                  </a:lnTo>
                  <a:lnTo>
                    <a:pt x="339725" y="76200"/>
                  </a:lnTo>
                  <a:lnTo>
                    <a:pt x="273050" y="66675"/>
                  </a:lnTo>
                  <a:lnTo>
                    <a:pt x="196850" y="69850"/>
                  </a:lnTo>
                  <a:lnTo>
                    <a:pt x="130175" y="53975"/>
                  </a:lnTo>
                  <a:lnTo>
                    <a:pt x="63500" y="41275"/>
                  </a:lnTo>
                  <a:lnTo>
                    <a:pt x="19050" y="60325"/>
                  </a:lnTo>
                  <a:lnTo>
                    <a:pt x="3175" y="88900"/>
                  </a:lnTo>
                  <a:lnTo>
                    <a:pt x="25400" y="104775"/>
                  </a:lnTo>
                  <a:lnTo>
                    <a:pt x="38100" y="158750"/>
                  </a:lnTo>
                  <a:lnTo>
                    <a:pt x="0" y="2063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Figura a mano libera 101"/>
            <p:cNvSpPr/>
            <p:nvPr/>
          </p:nvSpPr>
          <p:spPr>
            <a:xfrm>
              <a:off x="3508375" y="2343150"/>
              <a:ext cx="581025" cy="117475"/>
            </a:xfrm>
            <a:custGeom>
              <a:avLst/>
              <a:gdLst>
                <a:gd name="connsiteX0" fmla="*/ 581025 w 581025"/>
                <a:gd name="connsiteY0" fmla="*/ 0 h 117475"/>
                <a:gd name="connsiteX1" fmla="*/ 387350 w 581025"/>
                <a:gd name="connsiteY1" fmla="*/ 63500 h 117475"/>
                <a:gd name="connsiteX2" fmla="*/ 276225 w 581025"/>
                <a:gd name="connsiteY2" fmla="*/ 79375 h 117475"/>
                <a:gd name="connsiteX3" fmla="*/ 158750 w 581025"/>
                <a:gd name="connsiteY3" fmla="*/ 66675 h 117475"/>
                <a:gd name="connsiteX4" fmla="*/ 92075 w 581025"/>
                <a:gd name="connsiteY4" fmla="*/ 66675 h 117475"/>
                <a:gd name="connsiteX5" fmla="*/ 34925 w 581025"/>
                <a:gd name="connsiteY5" fmla="*/ 73025 h 117475"/>
                <a:gd name="connsiteX6" fmla="*/ 0 w 581025"/>
                <a:gd name="connsiteY6" fmla="*/ 98425 h 117475"/>
                <a:gd name="connsiteX7" fmla="*/ 6350 w 581025"/>
                <a:gd name="connsiteY7" fmla="*/ 117475 h 117475"/>
                <a:gd name="connsiteX8" fmla="*/ 6350 w 581025"/>
                <a:gd name="connsiteY8" fmla="*/ 117475 h 117475"/>
                <a:gd name="connsiteX9" fmla="*/ 6350 w 581025"/>
                <a:gd name="connsiteY9" fmla="*/ 117475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1025" h="117475">
                  <a:moveTo>
                    <a:pt x="581025" y="0"/>
                  </a:moveTo>
                  <a:lnTo>
                    <a:pt x="387350" y="63500"/>
                  </a:lnTo>
                  <a:lnTo>
                    <a:pt x="276225" y="79375"/>
                  </a:lnTo>
                  <a:lnTo>
                    <a:pt x="158750" y="66675"/>
                  </a:lnTo>
                  <a:lnTo>
                    <a:pt x="92075" y="66675"/>
                  </a:lnTo>
                  <a:lnTo>
                    <a:pt x="34925" y="73025"/>
                  </a:lnTo>
                  <a:lnTo>
                    <a:pt x="0" y="98425"/>
                  </a:lnTo>
                  <a:lnTo>
                    <a:pt x="6350" y="117475"/>
                  </a:lnTo>
                  <a:lnTo>
                    <a:pt x="6350" y="117475"/>
                  </a:lnTo>
                  <a:lnTo>
                    <a:pt x="6350" y="1174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3" name="Figura a mano libera 102"/>
            <p:cNvSpPr/>
            <p:nvPr/>
          </p:nvSpPr>
          <p:spPr>
            <a:xfrm>
              <a:off x="3438525" y="1895475"/>
              <a:ext cx="533400" cy="95250"/>
            </a:xfrm>
            <a:custGeom>
              <a:avLst/>
              <a:gdLst>
                <a:gd name="connsiteX0" fmla="*/ 0 w 533400"/>
                <a:gd name="connsiteY0" fmla="*/ 50800 h 95250"/>
                <a:gd name="connsiteX1" fmla="*/ 228600 w 533400"/>
                <a:gd name="connsiteY1" fmla="*/ 85725 h 95250"/>
                <a:gd name="connsiteX2" fmla="*/ 349250 w 533400"/>
                <a:gd name="connsiteY2" fmla="*/ 95250 h 95250"/>
                <a:gd name="connsiteX3" fmla="*/ 434975 w 533400"/>
                <a:gd name="connsiteY3" fmla="*/ 53975 h 95250"/>
                <a:gd name="connsiteX4" fmla="*/ 479425 w 533400"/>
                <a:gd name="connsiteY4" fmla="*/ 3175 h 95250"/>
                <a:gd name="connsiteX5" fmla="*/ 533400 w 533400"/>
                <a:gd name="connsiteY5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400" h="95250">
                  <a:moveTo>
                    <a:pt x="0" y="50800"/>
                  </a:moveTo>
                  <a:lnTo>
                    <a:pt x="228600" y="85725"/>
                  </a:lnTo>
                  <a:lnTo>
                    <a:pt x="349250" y="95250"/>
                  </a:lnTo>
                  <a:lnTo>
                    <a:pt x="434975" y="53975"/>
                  </a:lnTo>
                  <a:lnTo>
                    <a:pt x="479425" y="3175"/>
                  </a:lnTo>
                  <a:lnTo>
                    <a:pt x="5334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4" name="Figura a mano libera 103"/>
            <p:cNvSpPr/>
            <p:nvPr/>
          </p:nvSpPr>
          <p:spPr>
            <a:xfrm>
              <a:off x="3390900" y="2006600"/>
              <a:ext cx="568325" cy="63500"/>
            </a:xfrm>
            <a:custGeom>
              <a:avLst/>
              <a:gdLst>
                <a:gd name="connsiteX0" fmla="*/ 0 w 568325"/>
                <a:gd name="connsiteY0" fmla="*/ 12700 h 63500"/>
                <a:gd name="connsiteX1" fmla="*/ 120650 w 568325"/>
                <a:gd name="connsiteY1" fmla="*/ 41275 h 63500"/>
                <a:gd name="connsiteX2" fmla="*/ 171450 w 568325"/>
                <a:gd name="connsiteY2" fmla="*/ 31750 h 63500"/>
                <a:gd name="connsiteX3" fmla="*/ 241300 w 568325"/>
                <a:gd name="connsiteY3" fmla="*/ 25400 h 63500"/>
                <a:gd name="connsiteX4" fmla="*/ 342900 w 568325"/>
                <a:gd name="connsiteY4" fmla="*/ 31750 h 63500"/>
                <a:gd name="connsiteX5" fmla="*/ 412750 w 568325"/>
                <a:gd name="connsiteY5" fmla="*/ 57150 h 63500"/>
                <a:gd name="connsiteX6" fmla="*/ 463550 w 568325"/>
                <a:gd name="connsiteY6" fmla="*/ 63500 h 63500"/>
                <a:gd name="connsiteX7" fmla="*/ 457200 w 568325"/>
                <a:gd name="connsiteY7" fmla="*/ 31750 h 63500"/>
                <a:gd name="connsiteX8" fmla="*/ 463550 w 568325"/>
                <a:gd name="connsiteY8" fmla="*/ 22225 h 63500"/>
                <a:gd name="connsiteX9" fmla="*/ 514350 w 568325"/>
                <a:gd name="connsiteY9" fmla="*/ 19050 h 63500"/>
                <a:gd name="connsiteX10" fmla="*/ 558800 w 568325"/>
                <a:gd name="connsiteY10" fmla="*/ 9525 h 63500"/>
                <a:gd name="connsiteX11" fmla="*/ 568325 w 568325"/>
                <a:gd name="connsiteY11" fmla="*/ 0 h 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8325" h="63500">
                  <a:moveTo>
                    <a:pt x="0" y="12700"/>
                  </a:moveTo>
                  <a:lnTo>
                    <a:pt x="120650" y="41275"/>
                  </a:lnTo>
                  <a:lnTo>
                    <a:pt x="171450" y="31750"/>
                  </a:lnTo>
                  <a:lnTo>
                    <a:pt x="241300" y="25400"/>
                  </a:lnTo>
                  <a:lnTo>
                    <a:pt x="342900" y="31750"/>
                  </a:lnTo>
                  <a:lnTo>
                    <a:pt x="412750" y="57150"/>
                  </a:lnTo>
                  <a:lnTo>
                    <a:pt x="463550" y="63500"/>
                  </a:lnTo>
                  <a:lnTo>
                    <a:pt x="457200" y="31750"/>
                  </a:lnTo>
                  <a:lnTo>
                    <a:pt x="463550" y="22225"/>
                  </a:lnTo>
                  <a:lnTo>
                    <a:pt x="514350" y="19050"/>
                  </a:lnTo>
                  <a:lnTo>
                    <a:pt x="558800" y="9525"/>
                  </a:lnTo>
                  <a:lnTo>
                    <a:pt x="56832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Figura a mano libera 104"/>
            <p:cNvSpPr/>
            <p:nvPr/>
          </p:nvSpPr>
          <p:spPr>
            <a:xfrm>
              <a:off x="3346450" y="2759075"/>
              <a:ext cx="333375" cy="47625"/>
            </a:xfrm>
            <a:custGeom>
              <a:avLst/>
              <a:gdLst>
                <a:gd name="connsiteX0" fmla="*/ 0 w 333375"/>
                <a:gd name="connsiteY0" fmla="*/ 47625 h 47625"/>
                <a:gd name="connsiteX1" fmla="*/ 292100 w 333375"/>
                <a:gd name="connsiteY1" fmla="*/ 19050 h 47625"/>
                <a:gd name="connsiteX2" fmla="*/ 333375 w 333375"/>
                <a:gd name="connsiteY2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3375" h="47625">
                  <a:moveTo>
                    <a:pt x="0" y="47625"/>
                  </a:moveTo>
                  <a:lnTo>
                    <a:pt x="292100" y="19050"/>
                  </a:lnTo>
                  <a:lnTo>
                    <a:pt x="3333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Figura a mano libera 105"/>
            <p:cNvSpPr/>
            <p:nvPr/>
          </p:nvSpPr>
          <p:spPr>
            <a:xfrm>
              <a:off x="3416300" y="2841625"/>
              <a:ext cx="501650" cy="123825"/>
            </a:xfrm>
            <a:custGeom>
              <a:avLst/>
              <a:gdLst>
                <a:gd name="connsiteX0" fmla="*/ 0 w 501650"/>
                <a:gd name="connsiteY0" fmla="*/ 22225 h 123825"/>
                <a:gd name="connsiteX1" fmla="*/ 215900 w 501650"/>
                <a:gd name="connsiteY1" fmla="*/ 19050 h 123825"/>
                <a:gd name="connsiteX2" fmla="*/ 342900 w 501650"/>
                <a:gd name="connsiteY2" fmla="*/ 0 h 123825"/>
                <a:gd name="connsiteX3" fmla="*/ 450850 w 501650"/>
                <a:gd name="connsiteY3" fmla="*/ 6350 h 123825"/>
                <a:gd name="connsiteX4" fmla="*/ 488950 w 501650"/>
                <a:gd name="connsiteY4" fmla="*/ 19050 h 123825"/>
                <a:gd name="connsiteX5" fmla="*/ 479425 w 501650"/>
                <a:gd name="connsiteY5" fmla="*/ 66675 h 123825"/>
                <a:gd name="connsiteX6" fmla="*/ 479425 w 501650"/>
                <a:gd name="connsiteY6" fmla="*/ 111125 h 123825"/>
                <a:gd name="connsiteX7" fmla="*/ 501650 w 501650"/>
                <a:gd name="connsiteY7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1650" h="123825">
                  <a:moveTo>
                    <a:pt x="0" y="22225"/>
                  </a:moveTo>
                  <a:lnTo>
                    <a:pt x="215900" y="19050"/>
                  </a:lnTo>
                  <a:lnTo>
                    <a:pt x="342900" y="0"/>
                  </a:lnTo>
                  <a:lnTo>
                    <a:pt x="450850" y="6350"/>
                  </a:lnTo>
                  <a:lnTo>
                    <a:pt x="488950" y="19050"/>
                  </a:lnTo>
                  <a:lnTo>
                    <a:pt x="479425" y="66675"/>
                  </a:lnTo>
                  <a:lnTo>
                    <a:pt x="479425" y="111125"/>
                  </a:lnTo>
                  <a:lnTo>
                    <a:pt x="501650" y="1238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7" name="Figura a mano libera 106"/>
            <p:cNvSpPr/>
            <p:nvPr/>
          </p:nvSpPr>
          <p:spPr>
            <a:xfrm>
              <a:off x="3679825" y="2698750"/>
              <a:ext cx="381000" cy="101600"/>
            </a:xfrm>
            <a:custGeom>
              <a:avLst/>
              <a:gdLst>
                <a:gd name="connsiteX0" fmla="*/ 381000 w 381000"/>
                <a:gd name="connsiteY0" fmla="*/ 101600 h 101600"/>
                <a:gd name="connsiteX1" fmla="*/ 292100 w 381000"/>
                <a:gd name="connsiteY1" fmla="*/ 79375 h 101600"/>
                <a:gd name="connsiteX2" fmla="*/ 225425 w 381000"/>
                <a:gd name="connsiteY2" fmla="*/ 79375 h 101600"/>
                <a:gd name="connsiteX3" fmla="*/ 171450 w 381000"/>
                <a:gd name="connsiteY3" fmla="*/ 69850 h 101600"/>
                <a:gd name="connsiteX4" fmla="*/ 104775 w 381000"/>
                <a:gd name="connsiteY4" fmla="*/ 47625 h 101600"/>
                <a:gd name="connsiteX5" fmla="*/ 69850 w 381000"/>
                <a:gd name="connsiteY5" fmla="*/ 0 h 101600"/>
                <a:gd name="connsiteX6" fmla="*/ 25400 w 381000"/>
                <a:gd name="connsiteY6" fmla="*/ 12700 h 101600"/>
                <a:gd name="connsiteX7" fmla="*/ 0 w 381000"/>
                <a:gd name="connsiteY7" fmla="*/ 5715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0" h="101600">
                  <a:moveTo>
                    <a:pt x="381000" y="101600"/>
                  </a:moveTo>
                  <a:lnTo>
                    <a:pt x="292100" y="79375"/>
                  </a:lnTo>
                  <a:lnTo>
                    <a:pt x="225425" y="79375"/>
                  </a:lnTo>
                  <a:lnTo>
                    <a:pt x="171450" y="69850"/>
                  </a:lnTo>
                  <a:lnTo>
                    <a:pt x="104775" y="47625"/>
                  </a:lnTo>
                  <a:lnTo>
                    <a:pt x="69850" y="0"/>
                  </a:lnTo>
                  <a:lnTo>
                    <a:pt x="25400" y="12700"/>
                  </a:lnTo>
                  <a:lnTo>
                    <a:pt x="0" y="571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8" name="Figura a mano libera 107"/>
            <p:cNvSpPr/>
            <p:nvPr/>
          </p:nvSpPr>
          <p:spPr>
            <a:xfrm>
              <a:off x="3619500" y="2206625"/>
              <a:ext cx="1362075" cy="463550"/>
            </a:xfrm>
            <a:custGeom>
              <a:avLst/>
              <a:gdLst>
                <a:gd name="connsiteX0" fmla="*/ 0 w 1362075"/>
                <a:gd name="connsiteY0" fmla="*/ 463550 h 463550"/>
                <a:gd name="connsiteX1" fmla="*/ 101600 w 1362075"/>
                <a:gd name="connsiteY1" fmla="*/ 403225 h 463550"/>
                <a:gd name="connsiteX2" fmla="*/ 200025 w 1362075"/>
                <a:gd name="connsiteY2" fmla="*/ 403225 h 463550"/>
                <a:gd name="connsiteX3" fmla="*/ 266700 w 1362075"/>
                <a:gd name="connsiteY3" fmla="*/ 409575 h 463550"/>
                <a:gd name="connsiteX4" fmla="*/ 320675 w 1362075"/>
                <a:gd name="connsiteY4" fmla="*/ 409575 h 463550"/>
                <a:gd name="connsiteX5" fmla="*/ 327025 w 1362075"/>
                <a:gd name="connsiteY5" fmla="*/ 438150 h 463550"/>
                <a:gd name="connsiteX6" fmla="*/ 377825 w 1362075"/>
                <a:gd name="connsiteY6" fmla="*/ 463550 h 463550"/>
                <a:gd name="connsiteX7" fmla="*/ 450850 w 1362075"/>
                <a:gd name="connsiteY7" fmla="*/ 463550 h 463550"/>
                <a:gd name="connsiteX8" fmla="*/ 622300 w 1362075"/>
                <a:gd name="connsiteY8" fmla="*/ 457200 h 463550"/>
                <a:gd name="connsiteX9" fmla="*/ 746125 w 1362075"/>
                <a:gd name="connsiteY9" fmla="*/ 444500 h 463550"/>
                <a:gd name="connsiteX10" fmla="*/ 927100 w 1362075"/>
                <a:gd name="connsiteY10" fmla="*/ 339725 h 463550"/>
                <a:gd name="connsiteX11" fmla="*/ 1016000 w 1362075"/>
                <a:gd name="connsiteY11" fmla="*/ 190500 h 463550"/>
                <a:gd name="connsiteX12" fmla="*/ 1130300 w 1362075"/>
                <a:gd name="connsiteY12" fmla="*/ 66675 h 463550"/>
                <a:gd name="connsiteX13" fmla="*/ 1362075 w 1362075"/>
                <a:gd name="connsiteY13" fmla="*/ 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62075" h="463550">
                  <a:moveTo>
                    <a:pt x="0" y="463550"/>
                  </a:moveTo>
                  <a:lnTo>
                    <a:pt x="101600" y="403225"/>
                  </a:lnTo>
                  <a:lnTo>
                    <a:pt x="200025" y="403225"/>
                  </a:lnTo>
                  <a:lnTo>
                    <a:pt x="266700" y="409575"/>
                  </a:lnTo>
                  <a:lnTo>
                    <a:pt x="320675" y="409575"/>
                  </a:lnTo>
                  <a:lnTo>
                    <a:pt x="327025" y="438150"/>
                  </a:lnTo>
                  <a:lnTo>
                    <a:pt x="377825" y="463550"/>
                  </a:lnTo>
                  <a:lnTo>
                    <a:pt x="450850" y="463550"/>
                  </a:lnTo>
                  <a:lnTo>
                    <a:pt x="622300" y="457200"/>
                  </a:lnTo>
                  <a:lnTo>
                    <a:pt x="746125" y="444500"/>
                  </a:lnTo>
                  <a:lnTo>
                    <a:pt x="927100" y="339725"/>
                  </a:lnTo>
                  <a:lnTo>
                    <a:pt x="1016000" y="190500"/>
                  </a:lnTo>
                  <a:lnTo>
                    <a:pt x="1130300" y="66675"/>
                  </a:lnTo>
                  <a:lnTo>
                    <a:pt x="1362075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9" name="Figura a mano libera 108"/>
            <p:cNvSpPr/>
            <p:nvPr/>
          </p:nvSpPr>
          <p:spPr>
            <a:xfrm>
              <a:off x="4317206" y="2636044"/>
              <a:ext cx="561975" cy="392906"/>
            </a:xfrm>
            <a:custGeom>
              <a:avLst/>
              <a:gdLst>
                <a:gd name="connsiteX0" fmla="*/ 0 w 561975"/>
                <a:gd name="connsiteY0" fmla="*/ 392906 h 392906"/>
                <a:gd name="connsiteX1" fmla="*/ 233363 w 561975"/>
                <a:gd name="connsiteY1" fmla="*/ 328612 h 392906"/>
                <a:gd name="connsiteX2" fmla="*/ 335757 w 561975"/>
                <a:gd name="connsiteY2" fmla="*/ 266700 h 392906"/>
                <a:gd name="connsiteX3" fmla="*/ 416719 w 561975"/>
                <a:gd name="connsiteY3" fmla="*/ 190500 h 392906"/>
                <a:gd name="connsiteX4" fmla="*/ 469107 w 561975"/>
                <a:gd name="connsiteY4" fmla="*/ 107156 h 392906"/>
                <a:gd name="connsiteX5" fmla="*/ 509588 w 561975"/>
                <a:gd name="connsiteY5" fmla="*/ 42862 h 392906"/>
                <a:gd name="connsiteX6" fmla="*/ 538163 w 561975"/>
                <a:gd name="connsiteY6" fmla="*/ 2381 h 392906"/>
                <a:gd name="connsiteX7" fmla="*/ 561975 w 561975"/>
                <a:gd name="connsiteY7" fmla="*/ 0 h 392906"/>
                <a:gd name="connsiteX8" fmla="*/ 561975 w 561975"/>
                <a:gd name="connsiteY8" fmla="*/ 33337 h 392906"/>
                <a:gd name="connsiteX9" fmla="*/ 552450 w 561975"/>
                <a:gd name="connsiteY9" fmla="*/ 76200 h 39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1975" h="392906">
                  <a:moveTo>
                    <a:pt x="0" y="392906"/>
                  </a:moveTo>
                  <a:lnTo>
                    <a:pt x="233363" y="328612"/>
                  </a:lnTo>
                  <a:lnTo>
                    <a:pt x="335757" y="266700"/>
                  </a:lnTo>
                  <a:lnTo>
                    <a:pt x="416719" y="190500"/>
                  </a:lnTo>
                  <a:lnTo>
                    <a:pt x="469107" y="107156"/>
                  </a:lnTo>
                  <a:lnTo>
                    <a:pt x="509588" y="42862"/>
                  </a:lnTo>
                  <a:lnTo>
                    <a:pt x="538163" y="2381"/>
                  </a:lnTo>
                  <a:lnTo>
                    <a:pt x="561975" y="0"/>
                  </a:lnTo>
                  <a:lnTo>
                    <a:pt x="561975" y="33337"/>
                  </a:lnTo>
                  <a:lnTo>
                    <a:pt x="552450" y="762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Figura a mano libera 109"/>
            <p:cNvSpPr/>
            <p:nvPr/>
          </p:nvSpPr>
          <p:spPr>
            <a:xfrm>
              <a:off x="3917950" y="3232150"/>
              <a:ext cx="168275" cy="127000"/>
            </a:xfrm>
            <a:custGeom>
              <a:avLst/>
              <a:gdLst>
                <a:gd name="connsiteX0" fmla="*/ 168275 w 168275"/>
                <a:gd name="connsiteY0" fmla="*/ 0 h 127000"/>
                <a:gd name="connsiteX1" fmla="*/ 149225 w 168275"/>
                <a:gd name="connsiteY1" fmla="*/ 69850 h 127000"/>
                <a:gd name="connsiteX2" fmla="*/ 123825 w 168275"/>
                <a:gd name="connsiteY2" fmla="*/ 120650 h 127000"/>
                <a:gd name="connsiteX3" fmla="*/ 82550 w 168275"/>
                <a:gd name="connsiteY3" fmla="*/ 127000 h 127000"/>
                <a:gd name="connsiteX4" fmla="*/ 0 w 168275"/>
                <a:gd name="connsiteY4" fmla="*/ 73025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275" h="127000">
                  <a:moveTo>
                    <a:pt x="168275" y="0"/>
                  </a:moveTo>
                  <a:lnTo>
                    <a:pt x="149225" y="69850"/>
                  </a:lnTo>
                  <a:lnTo>
                    <a:pt x="123825" y="120650"/>
                  </a:lnTo>
                  <a:lnTo>
                    <a:pt x="82550" y="127000"/>
                  </a:lnTo>
                  <a:lnTo>
                    <a:pt x="0" y="730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Figura a mano libera 110"/>
            <p:cNvSpPr/>
            <p:nvPr/>
          </p:nvSpPr>
          <p:spPr>
            <a:xfrm>
              <a:off x="8832850" y="4502150"/>
              <a:ext cx="1466850" cy="730250"/>
            </a:xfrm>
            <a:custGeom>
              <a:avLst/>
              <a:gdLst>
                <a:gd name="connsiteX0" fmla="*/ 0 w 1466850"/>
                <a:gd name="connsiteY0" fmla="*/ 0 h 730250"/>
                <a:gd name="connsiteX1" fmla="*/ 1466850 w 1466850"/>
                <a:gd name="connsiteY1" fmla="*/ 730250 h 73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66850" h="730250">
                  <a:moveTo>
                    <a:pt x="0" y="0"/>
                  </a:moveTo>
                  <a:lnTo>
                    <a:pt x="1466850" y="73025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2" name="Figura a mano libera 111"/>
            <p:cNvSpPr/>
            <p:nvPr/>
          </p:nvSpPr>
          <p:spPr>
            <a:xfrm>
              <a:off x="8515350" y="4222750"/>
              <a:ext cx="1060450" cy="546100"/>
            </a:xfrm>
            <a:custGeom>
              <a:avLst/>
              <a:gdLst>
                <a:gd name="connsiteX0" fmla="*/ 0 w 1060450"/>
                <a:gd name="connsiteY0" fmla="*/ 0 h 546100"/>
                <a:gd name="connsiteX1" fmla="*/ 228600 w 1060450"/>
                <a:gd name="connsiteY1" fmla="*/ 95250 h 546100"/>
                <a:gd name="connsiteX2" fmla="*/ 469900 w 1060450"/>
                <a:gd name="connsiteY2" fmla="*/ 260350 h 546100"/>
                <a:gd name="connsiteX3" fmla="*/ 692150 w 1060450"/>
                <a:gd name="connsiteY3" fmla="*/ 387350 h 546100"/>
                <a:gd name="connsiteX4" fmla="*/ 1060450 w 1060450"/>
                <a:gd name="connsiteY4" fmla="*/ 546100 h 54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450" h="546100">
                  <a:moveTo>
                    <a:pt x="0" y="0"/>
                  </a:moveTo>
                  <a:lnTo>
                    <a:pt x="228600" y="95250"/>
                  </a:lnTo>
                  <a:lnTo>
                    <a:pt x="469900" y="260350"/>
                  </a:lnTo>
                  <a:lnTo>
                    <a:pt x="692150" y="387350"/>
                  </a:lnTo>
                  <a:lnTo>
                    <a:pt x="1060450" y="54610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3" name="Figura a mano libera 112"/>
            <p:cNvSpPr/>
            <p:nvPr/>
          </p:nvSpPr>
          <p:spPr>
            <a:xfrm>
              <a:off x="7937500" y="3765550"/>
              <a:ext cx="1720850" cy="920750"/>
            </a:xfrm>
            <a:custGeom>
              <a:avLst/>
              <a:gdLst>
                <a:gd name="connsiteX0" fmla="*/ 0 w 1720850"/>
                <a:gd name="connsiteY0" fmla="*/ 0 h 920750"/>
                <a:gd name="connsiteX1" fmla="*/ 209550 w 1720850"/>
                <a:gd name="connsiteY1" fmla="*/ 107950 h 920750"/>
                <a:gd name="connsiteX2" fmla="*/ 406400 w 1720850"/>
                <a:gd name="connsiteY2" fmla="*/ 254000 h 920750"/>
                <a:gd name="connsiteX3" fmla="*/ 787400 w 1720850"/>
                <a:gd name="connsiteY3" fmla="*/ 438150 h 920750"/>
                <a:gd name="connsiteX4" fmla="*/ 958850 w 1720850"/>
                <a:gd name="connsiteY4" fmla="*/ 533400 h 920750"/>
                <a:gd name="connsiteX5" fmla="*/ 1143000 w 1720850"/>
                <a:gd name="connsiteY5" fmla="*/ 647700 h 920750"/>
                <a:gd name="connsiteX6" fmla="*/ 1492250 w 1720850"/>
                <a:gd name="connsiteY6" fmla="*/ 819150 h 920750"/>
                <a:gd name="connsiteX7" fmla="*/ 1720850 w 1720850"/>
                <a:gd name="connsiteY7" fmla="*/ 920750 h 92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0850" h="920750">
                  <a:moveTo>
                    <a:pt x="0" y="0"/>
                  </a:moveTo>
                  <a:lnTo>
                    <a:pt x="209550" y="107950"/>
                  </a:lnTo>
                  <a:lnTo>
                    <a:pt x="406400" y="254000"/>
                  </a:lnTo>
                  <a:lnTo>
                    <a:pt x="787400" y="438150"/>
                  </a:lnTo>
                  <a:lnTo>
                    <a:pt x="958850" y="533400"/>
                  </a:lnTo>
                  <a:lnTo>
                    <a:pt x="1143000" y="647700"/>
                  </a:lnTo>
                  <a:lnTo>
                    <a:pt x="1492250" y="819150"/>
                  </a:lnTo>
                  <a:lnTo>
                    <a:pt x="1720850" y="92075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4" name="Figura a mano libera 113"/>
            <p:cNvSpPr/>
            <p:nvPr/>
          </p:nvSpPr>
          <p:spPr>
            <a:xfrm>
              <a:off x="7499350" y="3460750"/>
              <a:ext cx="2216150" cy="1155700"/>
            </a:xfrm>
            <a:custGeom>
              <a:avLst/>
              <a:gdLst>
                <a:gd name="connsiteX0" fmla="*/ 0 w 2216150"/>
                <a:gd name="connsiteY0" fmla="*/ 0 h 1155700"/>
                <a:gd name="connsiteX1" fmla="*/ 819150 w 2216150"/>
                <a:gd name="connsiteY1" fmla="*/ 419100 h 1155700"/>
                <a:gd name="connsiteX2" fmla="*/ 1555750 w 2216150"/>
                <a:gd name="connsiteY2" fmla="*/ 800100 h 1155700"/>
                <a:gd name="connsiteX3" fmla="*/ 1689100 w 2216150"/>
                <a:gd name="connsiteY3" fmla="*/ 895350 h 1155700"/>
                <a:gd name="connsiteX4" fmla="*/ 2216150 w 2216150"/>
                <a:gd name="connsiteY4" fmla="*/ 1155700 h 115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6150" h="1155700">
                  <a:moveTo>
                    <a:pt x="0" y="0"/>
                  </a:moveTo>
                  <a:lnTo>
                    <a:pt x="819150" y="419100"/>
                  </a:lnTo>
                  <a:lnTo>
                    <a:pt x="1555750" y="800100"/>
                  </a:lnTo>
                  <a:lnTo>
                    <a:pt x="1689100" y="895350"/>
                  </a:lnTo>
                  <a:lnTo>
                    <a:pt x="2216150" y="115570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8" name="Figura a mano libera 117"/>
            <p:cNvSpPr/>
            <p:nvPr/>
          </p:nvSpPr>
          <p:spPr>
            <a:xfrm>
              <a:off x="6880225" y="2924175"/>
              <a:ext cx="2009775" cy="1092200"/>
            </a:xfrm>
            <a:custGeom>
              <a:avLst/>
              <a:gdLst>
                <a:gd name="connsiteX0" fmla="*/ 0 w 2009775"/>
                <a:gd name="connsiteY0" fmla="*/ 0 h 1092200"/>
                <a:gd name="connsiteX1" fmla="*/ 130175 w 2009775"/>
                <a:gd name="connsiteY1" fmla="*/ 44450 h 1092200"/>
                <a:gd name="connsiteX2" fmla="*/ 327025 w 2009775"/>
                <a:gd name="connsiteY2" fmla="*/ 133350 h 1092200"/>
                <a:gd name="connsiteX3" fmla="*/ 641350 w 2009775"/>
                <a:gd name="connsiteY3" fmla="*/ 342900 h 1092200"/>
                <a:gd name="connsiteX4" fmla="*/ 892175 w 2009775"/>
                <a:gd name="connsiteY4" fmla="*/ 488950 h 1092200"/>
                <a:gd name="connsiteX5" fmla="*/ 1184275 w 2009775"/>
                <a:gd name="connsiteY5" fmla="*/ 657225 h 1092200"/>
                <a:gd name="connsiteX6" fmla="*/ 1438275 w 2009775"/>
                <a:gd name="connsiteY6" fmla="*/ 803275 h 1092200"/>
                <a:gd name="connsiteX7" fmla="*/ 1736725 w 2009775"/>
                <a:gd name="connsiteY7" fmla="*/ 939800 h 1092200"/>
                <a:gd name="connsiteX8" fmla="*/ 2009775 w 2009775"/>
                <a:gd name="connsiteY8" fmla="*/ 109220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9775" h="1092200">
                  <a:moveTo>
                    <a:pt x="0" y="0"/>
                  </a:moveTo>
                  <a:lnTo>
                    <a:pt x="130175" y="44450"/>
                  </a:lnTo>
                  <a:lnTo>
                    <a:pt x="327025" y="133350"/>
                  </a:lnTo>
                  <a:lnTo>
                    <a:pt x="641350" y="342900"/>
                  </a:lnTo>
                  <a:lnTo>
                    <a:pt x="892175" y="488950"/>
                  </a:lnTo>
                  <a:lnTo>
                    <a:pt x="1184275" y="657225"/>
                  </a:lnTo>
                  <a:lnTo>
                    <a:pt x="1438275" y="803275"/>
                  </a:lnTo>
                  <a:lnTo>
                    <a:pt x="1736725" y="939800"/>
                  </a:lnTo>
                  <a:lnTo>
                    <a:pt x="2009775" y="109220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9" name="Figura a mano libera 118"/>
            <p:cNvSpPr/>
            <p:nvPr/>
          </p:nvSpPr>
          <p:spPr>
            <a:xfrm>
              <a:off x="8353425" y="3794125"/>
              <a:ext cx="555625" cy="282575"/>
            </a:xfrm>
            <a:custGeom>
              <a:avLst/>
              <a:gdLst>
                <a:gd name="connsiteX0" fmla="*/ 0 w 555625"/>
                <a:gd name="connsiteY0" fmla="*/ 0 h 282575"/>
                <a:gd name="connsiteX1" fmla="*/ 488950 w 555625"/>
                <a:gd name="connsiteY1" fmla="*/ 241300 h 282575"/>
                <a:gd name="connsiteX2" fmla="*/ 555625 w 555625"/>
                <a:gd name="connsiteY2" fmla="*/ 282575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5625" h="282575">
                  <a:moveTo>
                    <a:pt x="0" y="0"/>
                  </a:moveTo>
                  <a:lnTo>
                    <a:pt x="488950" y="241300"/>
                  </a:lnTo>
                  <a:lnTo>
                    <a:pt x="555625" y="28257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0" name="Figura a mano libera 119"/>
            <p:cNvSpPr/>
            <p:nvPr/>
          </p:nvSpPr>
          <p:spPr>
            <a:xfrm>
              <a:off x="7010400" y="3038475"/>
              <a:ext cx="1333500" cy="758825"/>
            </a:xfrm>
            <a:custGeom>
              <a:avLst/>
              <a:gdLst>
                <a:gd name="connsiteX0" fmla="*/ 0 w 1333500"/>
                <a:gd name="connsiteY0" fmla="*/ 0 h 758825"/>
                <a:gd name="connsiteX1" fmla="*/ 111125 w 1333500"/>
                <a:gd name="connsiteY1" fmla="*/ 34925 h 758825"/>
                <a:gd name="connsiteX2" fmla="*/ 330200 w 1333500"/>
                <a:gd name="connsiteY2" fmla="*/ 168275 h 758825"/>
                <a:gd name="connsiteX3" fmla="*/ 574675 w 1333500"/>
                <a:gd name="connsiteY3" fmla="*/ 349250 h 758825"/>
                <a:gd name="connsiteX4" fmla="*/ 790575 w 1333500"/>
                <a:gd name="connsiteY4" fmla="*/ 469900 h 758825"/>
                <a:gd name="connsiteX5" fmla="*/ 1057275 w 1333500"/>
                <a:gd name="connsiteY5" fmla="*/ 625475 h 758825"/>
                <a:gd name="connsiteX6" fmla="*/ 1333500 w 1333500"/>
                <a:gd name="connsiteY6" fmla="*/ 758825 h 758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3500" h="758825">
                  <a:moveTo>
                    <a:pt x="0" y="0"/>
                  </a:moveTo>
                  <a:lnTo>
                    <a:pt x="111125" y="34925"/>
                  </a:lnTo>
                  <a:lnTo>
                    <a:pt x="330200" y="168275"/>
                  </a:lnTo>
                  <a:lnTo>
                    <a:pt x="574675" y="349250"/>
                  </a:lnTo>
                  <a:lnTo>
                    <a:pt x="790575" y="469900"/>
                  </a:lnTo>
                  <a:lnTo>
                    <a:pt x="1057275" y="625475"/>
                  </a:lnTo>
                  <a:lnTo>
                    <a:pt x="1333500" y="75882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1" name="Figura a mano libera 120"/>
            <p:cNvSpPr/>
            <p:nvPr/>
          </p:nvSpPr>
          <p:spPr>
            <a:xfrm>
              <a:off x="6607175" y="2701925"/>
              <a:ext cx="2276475" cy="1143000"/>
            </a:xfrm>
            <a:custGeom>
              <a:avLst/>
              <a:gdLst>
                <a:gd name="connsiteX0" fmla="*/ 0 w 2276475"/>
                <a:gd name="connsiteY0" fmla="*/ 0 h 1143000"/>
                <a:gd name="connsiteX1" fmla="*/ 85725 w 2276475"/>
                <a:gd name="connsiteY1" fmla="*/ 19050 h 1143000"/>
                <a:gd name="connsiteX2" fmla="*/ 161925 w 2276475"/>
                <a:gd name="connsiteY2" fmla="*/ 34925 h 1143000"/>
                <a:gd name="connsiteX3" fmla="*/ 212725 w 2276475"/>
                <a:gd name="connsiteY3" fmla="*/ 34925 h 1143000"/>
                <a:gd name="connsiteX4" fmla="*/ 377825 w 2276475"/>
                <a:gd name="connsiteY4" fmla="*/ 111125 h 1143000"/>
                <a:gd name="connsiteX5" fmla="*/ 517525 w 2276475"/>
                <a:gd name="connsiteY5" fmla="*/ 155575 h 1143000"/>
                <a:gd name="connsiteX6" fmla="*/ 825500 w 2276475"/>
                <a:gd name="connsiteY6" fmla="*/ 336550 h 1143000"/>
                <a:gd name="connsiteX7" fmla="*/ 1060450 w 2276475"/>
                <a:gd name="connsiteY7" fmla="*/ 479425 h 1143000"/>
                <a:gd name="connsiteX8" fmla="*/ 1250950 w 2276475"/>
                <a:gd name="connsiteY8" fmla="*/ 615950 h 1143000"/>
                <a:gd name="connsiteX9" fmla="*/ 1403350 w 2276475"/>
                <a:gd name="connsiteY9" fmla="*/ 663575 h 1143000"/>
                <a:gd name="connsiteX10" fmla="*/ 1727200 w 2276475"/>
                <a:gd name="connsiteY10" fmla="*/ 892175 h 1143000"/>
                <a:gd name="connsiteX11" fmla="*/ 1800225 w 2276475"/>
                <a:gd name="connsiteY11" fmla="*/ 911225 h 1143000"/>
                <a:gd name="connsiteX12" fmla="*/ 2022475 w 2276475"/>
                <a:gd name="connsiteY12" fmla="*/ 1041400 h 1143000"/>
                <a:gd name="connsiteX13" fmla="*/ 2152650 w 2276475"/>
                <a:gd name="connsiteY13" fmla="*/ 1073150 h 1143000"/>
                <a:gd name="connsiteX14" fmla="*/ 2276475 w 2276475"/>
                <a:gd name="connsiteY14" fmla="*/ 114300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6475" h="1143000">
                  <a:moveTo>
                    <a:pt x="0" y="0"/>
                  </a:moveTo>
                  <a:lnTo>
                    <a:pt x="85725" y="19050"/>
                  </a:lnTo>
                  <a:lnTo>
                    <a:pt x="161925" y="34925"/>
                  </a:lnTo>
                  <a:lnTo>
                    <a:pt x="212725" y="34925"/>
                  </a:lnTo>
                  <a:lnTo>
                    <a:pt x="377825" y="111125"/>
                  </a:lnTo>
                  <a:lnTo>
                    <a:pt x="517525" y="155575"/>
                  </a:lnTo>
                  <a:lnTo>
                    <a:pt x="825500" y="336550"/>
                  </a:lnTo>
                  <a:lnTo>
                    <a:pt x="1060450" y="479425"/>
                  </a:lnTo>
                  <a:lnTo>
                    <a:pt x="1250950" y="615950"/>
                  </a:lnTo>
                  <a:lnTo>
                    <a:pt x="1403350" y="663575"/>
                  </a:lnTo>
                  <a:lnTo>
                    <a:pt x="1727200" y="892175"/>
                  </a:lnTo>
                  <a:lnTo>
                    <a:pt x="1800225" y="911225"/>
                  </a:lnTo>
                  <a:lnTo>
                    <a:pt x="2022475" y="1041400"/>
                  </a:lnTo>
                  <a:lnTo>
                    <a:pt x="2152650" y="1073150"/>
                  </a:lnTo>
                  <a:lnTo>
                    <a:pt x="2276475" y="114300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2" name="Figura a mano libera 121"/>
            <p:cNvSpPr/>
            <p:nvPr/>
          </p:nvSpPr>
          <p:spPr>
            <a:xfrm>
              <a:off x="6219825" y="2393950"/>
              <a:ext cx="2270125" cy="1000125"/>
            </a:xfrm>
            <a:custGeom>
              <a:avLst/>
              <a:gdLst>
                <a:gd name="connsiteX0" fmla="*/ 0 w 2270125"/>
                <a:gd name="connsiteY0" fmla="*/ 22225 h 1000125"/>
                <a:gd name="connsiteX1" fmla="*/ 111125 w 2270125"/>
                <a:gd name="connsiteY1" fmla="*/ 25400 h 1000125"/>
                <a:gd name="connsiteX2" fmla="*/ 254000 w 2270125"/>
                <a:gd name="connsiteY2" fmla="*/ 22225 h 1000125"/>
                <a:gd name="connsiteX3" fmla="*/ 260350 w 2270125"/>
                <a:gd name="connsiteY3" fmla="*/ 0 h 1000125"/>
                <a:gd name="connsiteX4" fmla="*/ 384175 w 2270125"/>
                <a:gd name="connsiteY4" fmla="*/ 12700 h 1000125"/>
                <a:gd name="connsiteX5" fmla="*/ 733425 w 2270125"/>
                <a:gd name="connsiteY5" fmla="*/ 127000 h 1000125"/>
                <a:gd name="connsiteX6" fmla="*/ 1092200 w 2270125"/>
                <a:gd name="connsiteY6" fmla="*/ 285750 h 1000125"/>
                <a:gd name="connsiteX7" fmla="*/ 1470025 w 2270125"/>
                <a:gd name="connsiteY7" fmla="*/ 514350 h 1000125"/>
                <a:gd name="connsiteX8" fmla="*/ 1819275 w 2270125"/>
                <a:gd name="connsiteY8" fmla="*/ 730250 h 1000125"/>
                <a:gd name="connsiteX9" fmla="*/ 2047875 w 2270125"/>
                <a:gd name="connsiteY9" fmla="*/ 860425 h 1000125"/>
                <a:gd name="connsiteX10" fmla="*/ 2270125 w 2270125"/>
                <a:gd name="connsiteY10" fmla="*/ 1000125 h 100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0125" h="1000125">
                  <a:moveTo>
                    <a:pt x="0" y="22225"/>
                  </a:moveTo>
                  <a:lnTo>
                    <a:pt x="111125" y="25400"/>
                  </a:lnTo>
                  <a:lnTo>
                    <a:pt x="254000" y="22225"/>
                  </a:lnTo>
                  <a:lnTo>
                    <a:pt x="260350" y="0"/>
                  </a:lnTo>
                  <a:lnTo>
                    <a:pt x="384175" y="12700"/>
                  </a:lnTo>
                  <a:lnTo>
                    <a:pt x="733425" y="127000"/>
                  </a:lnTo>
                  <a:lnTo>
                    <a:pt x="1092200" y="285750"/>
                  </a:lnTo>
                  <a:lnTo>
                    <a:pt x="1470025" y="514350"/>
                  </a:lnTo>
                  <a:lnTo>
                    <a:pt x="1819275" y="730250"/>
                  </a:lnTo>
                  <a:lnTo>
                    <a:pt x="2047875" y="860425"/>
                  </a:lnTo>
                  <a:lnTo>
                    <a:pt x="2270125" y="100012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Figura a mano libera 122"/>
            <p:cNvSpPr/>
            <p:nvPr/>
          </p:nvSpPr>
          <p:spPr>
            <a:xfrm>
              <a:off x="6292850" y="2162175"/>
              <a:ext cx="2181225" cy="993775"/>
            </a:xfrm>
            <a:custGeom>
              <a:avLst/>
              <a:gdLst>
                <a:gd name="connsiteX0" fmla="*/ 0 w 2181225"/>
                <a:gd name="connsiteY0" fmla="*/ 111125 h 993775"/>
                <a:gd name="connsiteX1" fmla="*/ 120650 w 2181225"/>
                <a:gd name="connsiteY1" fmla="*/ 88900 h 993775"/>
                <a:gd name="connsiteX2" fmla="*/ 209550 w 2181225"/>
                <a:gd name="connsiteY2" fmla="*/ 19050 h 993775"/>
                <a:gd name="connsiteX3" fmla="*/ 231775 w 2181225"/>
                <a:gd name="connsiteY3" fmla="*/ 0 h 993775"/>
                <a:gd name="connsiteX4" fmla="*/ 400050 w 2181225"/>
                <a:gd name="connsiteY4" fmla="*/ 73025 h 993775"/>
                <a:gd name="connsiteX5" fmla="*/ 523875 w 2181225"/>
                <a:gd name="connsiteY5" fmla="*/ 127000 h 993775"/>
                <a:gd name="connsiteX6" fmla="*/ 673100 w 2181225"/>
                <a:gd name="connsiteY6" fmla="*/ 146050 h 993775"/>
                <a:gd name="connsiteX7" fmla="*/ 955675 w 2181225"/>
                <a:gd name="connsiteY7" fmla="*/ 295275 h 993775"/>
                <a:gd name="connsiteX8" fmla="*/ 1066800 w 2181225"/>
                <a:gd name="connsiteY8" fmla="*/ 346075 h 993775"/>
                <a:gd name="connsiteX9" fmla="*/ 2181225 w 2181225"/>
                <a:gd name="connsiteY9" fmla="*/ 993775 h 99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81225" h="993775">
                  <a:moveTo>
                    <a:pt x="0" y="111125"/>
                  </a:moveTo>
                  <a:lnTo>
                    <a:pt x="120650" y="88900"/>
                  </a:lnTo>
                  <a:lnTo>
                    <a:pt x="209550" y="19050"/>
                  </a:lnTo>
                  <a:lnTo>
                    <a:pt x="231775" y="0"/>
                  </a:lnTo>
                  <a:lnTo>
                    <a:pt x="400050" y="73025"/>
                  </a:lnTo>
                  <a:lnTo>
                    <a:pt x="523875" y="127000"/>
                  </a:lnTo>
                  <a:lnTo>
                    <a:pt x="673100" y="146050"/>
                  </a:lnTo>
                  <a:lnTo>
                    <a:pt x="955675" y="295275"/>
                  </a:lnTo>
                  <a:lnTo>
                    <a:pt x="1066800" y="346075"/>
                  </a:lnTo>
                  <a:lnTo>
                    <a:pt x="2181225" y="99377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4" name="Figura a mano libera 123"/>
            <p:cNvSpPr/>
            <p:nvPr/>
          </p:nvSpPr>
          <p:spPr>
            <a:xfrm>
              <a:off x="6283325" y="2095500"/>
              <a:ext cx="1701800" cy="663575"/>
            </a:xfrm>
            <a:custGeom>
              <a:avLst/>
              <a:gdLst>
                <a:gd name="connsiteX0" fmla="*/ 0 w 1701800"/>
                <a:gd name="connsiteY0" fmla="*/ 101600 h 663575"/>
                <a:gd name="connsiteX1" fmla="*/ 95250 w 1701800"/>
                <a:gd name="connsiteY1" fmla="*/ 92075 h 663575"/>
                <a:gd name="connsiteX2" fmla="*/ 136525 w 1701800"/>
                <a:gd name="connsiteY2" fmla="*/ 79375 h 663575"/>
                <a:gd name="connsiteX3" fmla="*/ 184150 w 1701800"/>
                <a:gd name="connsiteY3" fmla="*/ 57150 h 663575"/>
                <a:gd name="connsiteX4" fmla="*/ 190500 w 1701800"/>
                <a:gd name="connsiteY4" fmla="*/ 12700 h 663575"/>
                <a:gd name="connsiteX5" fmla="*/ 228600 w 1701800"/>
                <a:gd name="connsiteY5" fmla="*/ 0 h 663575"/>
                <a:gd name="connsiteX6" fmla="*/ 339725 w 1701800"/>
                <a:gd name="connsiteY6" fmla="*/ 19050 h 663575"/>
                <a:gd name="connsiteX7" fmla="*/ 587375 w 1701800"/>
                <a:gd name="connsiteY7" fmla="*/ 123825 h 663575"/>
                <a:gd name="connsiteX8" fmla="*/ 628650 w 1701800"/>
                <a:gd name="connsiteY8" fmla="*/ 127000 h 663575"/>
                <a:gd name="connsiteX9" fmla="*/ 692150 w 1701800"/>
                <a:gd name="connsiteY9" fmla="*/ 127000 h 663575"/>
                <a:gd name="connsiteX10" fmla="*/ 1701800 w 1701800"/>
                <a:gd name="connsiteY10" fmla="*/ 663575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1800" h="663575">
                  <a:moveTo>
                    <a:pt x="0" y="101600"/>
                  </a:moveTo>
                  <a:lnTo>
                    <a:pt x="95250" y="92075"/>
                  </a:lnTo>
                  <a:lnTo>
                    <a:pt x="136525" y="79375"/>
                  </a:lnTo>
                  <a:lnTo>
                    <a:pt x="184150" y="57150"/>
                  </a:lnTo>
                  <a:lnTo>
                    <a:pt x="190500" y="12700"/>
                  </a:lnTo>
                  <a:lnTo>
                    <a:pt x="228600" y="0"/>
                  </a:lnTo>
                  <a:lnTo>
                    <a:pt x="339725" y="19050"/>
                  </a:lnTo>
                  <a:lnTo>
                    <a:pt x="587375" y="123825"/>
                  </a:lnTo>
                  <a:lnTo>
                    <a:pt x="628650" y="127000"/>
                  </a:lnTo>
                  <a:lnTo>
                    <a:pt x="692150" y="127000"/>
                  </a:lnTo>
                  <a:lnTo>
                    <a:pt x="1701800" y="66357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7" name="Figura a mano libera 126"/>
            <p:cNvSpPr/>
            <p:nvPr/>
          </p:nvSpPr>
          <p:spPr>
            <a:xfrm>
              <a:off x="4813300" y="1069975"/>
              <a:ext cx="2574925" cy="669925"/>
            </a:xfrm>
            <a:custGeom>
              <a:avLst/>
              <a:gdLst>
                <a:gd name="connsiteX0" fmla="*/ 0 w 2574925"/>
                <a:gd name="connsiteY0" fmla="*/ 0 h 669925"/>
                <a:gd name="connsiteX1" fmla="*/ 130175 w 2574925"/>
                <a:gd name="connsiteY1" fmla="*/ 15875 h 669925"/>
                <a:gd name="connsiteX2" fmla="*/ 222250 w 2574925"/>
                <a:gd name="connsiteY2" fmla="*/ 12700 h 669925"/>
                <a:gd name="connsiteX3" fmla="*/ 288925 w 2574925"/>
                <a:gd name="connsiteY3" fmla="*/ 28575 h 669925"/>
                <a:gd name="connsiteX4" fmla="*/ 368300 w 2574925"/>
                <a:gd name="connsiteY4" fmla="*/ 28575 h 669925"/>
                <a:gd name="connsiteX5" fmla="*/ 514350 w 2574925"/>
                <a:gd name="connsiteY5" fmla="*/ 34925 h 669925"/>
                <a:gd name="connsiteX6" fmla="*/ 654050 w 2574925"/>
                <a:gd name="connsiteY6" fmla="*/ 41275 h 669925"/>
                <a:gd name="connsiteX7" fmla="*/ 825500 w 2574925"/>
                <a:gd name="connsiteY7" fmla="*/ 66675 h 669925"/>
                <a:gd name="connsiteX8" fmla="*/ 974725 w 2574925"/>
                <a:gd name="connsiteY8" fmla="*/ 66675 h 669925"/>
                <a:gd name="connsiteX9" fmla="*/ 1123950 w 2574925"/>
                <a:gd name="connsiteY9" fmla="*/ 114300 h 669925"/>
                <a:gd name="connsiteX10" fmla="*/ 1196975 w 2574925"/>
                <a:gd name="connsiteY10" fmla="*/ 174625 h 669925"/>
                <a:gd name="connsiteX11" fmla="*/ 1247775 w 2574925"/>
                <a:gd name="connsiteY11" fmla="*/ 177800 h 669925"/>
                <a:gd name="connsiteX12" fmla="*/ 1355725 w 2574925"/>
                <a:gd name="connsiteY12" fmla="*/ 180975 h 669925"/>
                <a:gd name="connsiteX13" fmla="*/ 1393825 w 2574925"/>
                <a:gd name="connsiteY13" fmla="*/ 177800 h 669925"/>
                <a:gd name="connsiteX14" fmla="*/ 1539875 w 2574925"/>
                <a:gd name="connsiteY14" fmla="*/ 200025 h 669925"/>
                <a:gd name="connsiteX15" fmla="*/ 2301875 w 2574925"/>
                <a:gd name="connsiteY15" fmla="*/ 447675 h 669925"/>
                <a:gd name="connsiteX16" fmla="*/ 2574925 w 2574925"/>
                <a:gd name="connsiteY16" fmla="*/ 669925 h 669925"/>
                <a:gd name="connsiteX17" fmla="*/ 2574925 w 2574925"/>
                <a:gd name="connsiteY17" fmla="*/ 669925 h 669925"/>
                <a:gd name="connsiteX18" fmla="*/ 2574925 w 2574925"/>
                <a:gd name="connsiteY18" fmla="*/ 669925 h 669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74925" h="669925">
                  <a:moveTo>
                    <a:pt x="0" y="0"/>
                  </a:moveTo>
                  <a:lnTo>
                    <a:pt x="130175" y="15875"/>
                  </a:lnTo>
                  <a:lnTo>
                    <a:pt x="222250" y="12700"/>
                  </a:lnTo>
                  <a:lnTo>
                    <a:pt x="288925" y="28575"/>
                  </a:lnTo>
                  <a:lnTo>
                    <a:pt x="368300" y="28575"/>
                  </a:lnTo>
                  <a:lnTo>
                    <a:pt x="514350" y="34925"/>
                  </a:lnTo>
                  <a:lnTo>
                    <a:pt x="654050" y="41275"/>
                  </a:lnTo>
                  <a:lnTo>
                    <a:pt x="825500" y="66675"/>
                  </a:lnTo>
                  <a:lnTo>
                    <a:pt x="974725" y="66675"/>
                  </a:lnTo>
                  <a:lnTo>
                    <a:pt x="1123950" y="114300"/>
                  </a:lnTo>
                  <a:lnTo>
                    <a:pt x="1196975" y="174625"/>
                  </a:lnTo>
                  <a:lnTo>
                    <a:pt x="1247775" y="177800"/>
                  </a:lnTo>
                  <a:lnTo>
                    <a:pt x="1355725" y="180975"/>
                  </a:lnTo>
                  <a:lnTo>
                    <a:pt x="1393825" y="177800"/>
                  </a:lnTo>
                  <a:lnTo>
                    <a:pt x="1539875" y="200025"/>
                  </a:lnTo>
                  <a:lnTo>
                    <a:pt x="2301875" y="447675"/>
                  </a:lnTo>
                  <a:lnTo>
                    <a:pt x="2574925" y="669925"/>
                  </a:lnTo>
                  <a:lnTo>
                    <a:pt x="2574925" y="669925"/>
                  </a:lnTo>
                  <a:lnTo>
                    <a:pt x="2574925" y="66992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Figura a mano libera 127"/>
            <p:cNvSpPr/>
            <p:nvPr/>
          </p:nvSpPr>
          <p:spPr>
            <a:xfrm>
              <a:off x="4838700" y="1231900"/>
              <a:ext cx="2609850" cy="714375"/>
            </a:xfrm>
            <a:custGeom>
              <a:avLst/>
              <a:gdLst>
                <a:gd name="connsiteX0" fmla="*/ 0 w 2609850"/>
                <a:gd name="connsiteY0" fmla="*/ 6350 h 714375"/>
                <a:gd name="connsiteX1" fmla="*/ 88900 w 2609850"/>
                <a:gd name="connsiteY1" fmla="*/ 0 h 714375"/>
                <a:gd name="connsiteX2" fmla="*/ 149225 w 2609850"/>
                <a:gd name="connsiteY2" fmla="*/ 15875 h 714375"/>
                <a:gd name="connsiteX3" fmla="*/ 339725 w 2609850"/>
                <a:gd name="connsiteY3" fmla="*/ 12700 h 714375"/>
                <a:gd name="connsiteX4" fmla="*/ 419100 w 2609850"/>
                <a:gd name="connsiteY4" fmla="*/ 41275 h 714375"/>
                <a:gd name="connsiteX5" fmla="*/ 533400 w 2609850"/>
                <a:gd name="connsiteY5" fmla="*/ 31750 h 714375"/>
                <a:gd name="connsiteX6" fmla="*/ 625475 w 2609850"/>
                <a:gd name="connsiteY6" fmla="*/ 31750 h 714375"/>
                <a:gd name="connsiteX7" fmla="*/ 685800 w 2609850"/>
                <a:gd name="connsiteY7" fmla="*/ 53975 h 714375"/>
                <a:gd name="connsiteX8" fmla="*/ 771525 w 2609850"/>
                <a:gd name="connsiteY8" fmla="*/ 50800 h 714375"/>
                <a:gd name="connsiteX9" fmla="*/ 885825 w 2609850"/>
                <a:gd name="connsiteY9" fmla="*/ 53975 h 714375"/>
                <a:gd name="connsiteX10" fmla="*/ 1028700 w 2609850"/>
                <a:gd name="connsiteY10" fmla="*/ 104775 h 714375"/>
                <a:gd name="connsiteX11" fmla="*/ 1282700 w 2609850"/>
                <a:gd name="connsiteY11" fmla="*/ 231775 h 714375"/>
                <a:gd name="connsiteX12" fmla="*/ 1371600 w 2609850"/>
                <a:gd name="connsiteY12" fmla="*/ 212725 h 714375"/>
                <a:gd name="connsiteX13" fmla="*/ 1571625 w 2609850"/>
                <a:gd name="connsiteY13" fmla="*/ 238125 h 714375"/>
                <a:gd name="connsiteX14" fmla="*/ 1587500 w 2609850"/>
                <a:gd name="connsiteY14" fmla="*/ 231775 h 714375"/>
                <a:gd name="connsiteX15" fmla="*/ 2209800 w 2609850"/>
                <a:gd name="connsiteY15" fmla="*/ 434975 h 714375"/>
                <a:gd name="connsiteX16" fmla="*/ 2609850 w 2609850"/>
                <a:gd name="connsiteY16" fmla="*/ 71437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09850" h="714375">
                  <a:moveTo>
                    <a:pt x="0" y="6350"/>
                  </a:moveTo>
                  <a:lnTo>
                    <a:pt x="88900" y="0"/>
                  </a:lnTo>
                  <a:lnTo>
                    <a:pt x="149225" y="15875"/>
                  </a:lnTo>
                  <a:lnTo>
                    <a:pt x="339725" y="12700"/>
                  </a:lnTo>
                  <a:lnTo>
                    <a:pt x="419100" y="41275"/>
                  </a:lnTo>
                  <a:lnTo>
                    <a:pt x="533400" y="31750"/>
                  </a:lnTo>
                  <a:lnTo>
                    <a:pt x="625475" y="31750"/>
                  </a:lnTo>
                  <a:lnTo>
                    <a:pt x="685800" y="53975"/>
                  </a:lnTo>
                  <a:lnTo>
                    <a:pt x="771525" y="50800"/>
                  </a:lnTo>
                  <a:lnTo>
                    <a:pt x="885825" y="53975"/>
                  </a:lnTo>
                  <a:lnTo>
                    <a:pt x="1028700" y="104775"/>
                  </a:lnTo>
                  <a:lnTo>
                    <a:pt x="1282700" y="231775"/>
                  </a:lnTo>
                  <a:lnTo>
                    <a:pt x="1371600" y="212725"/>
                  </a:lnTo>
                  <a:lnTo>
                    <a:pt x="1571625" y="238125"/>
                  </a:lnTo>
                  <a:lnTo>
                    <a:pt x="1587500" y="231775"/>
                  </a:lnTo>
                  <a:lnTo>
                    <a:pt x="2209800" y="434975"/>
                  </a:lnTo>
                  <a:lnTo>
                    <a:pt x="2609850" y="71437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Figura a mano libera 128"/>
            <p:cNvSpPr/>
            <p:nvPr/>
          </p:nvSpPr>
          <p:spPr>
            <a:xfrm>
              <a:off x="6556375" y="1762125"/>
              <a:ext cx="917575" cy="441325"/>
            </a:xfrm>
            <a:custGeom>
              <a:avLst/>
              <a:gdLst>
                <a:gd name="connsiteX0" fmla="*/ 0 w 917575"/>
                <a:gd name="connsiteY0" fmla="*/ 0 h 441325"/>
                <a:gd name="connsiteX1" fmla="*/ 917575 w 917575"/>
                <a:gd name="connsiteY1" fmla="*/ 44132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7575" h="441325">
                  <a:moveTo>
                    <a:pt x="0" y="0"/>
                  </a:moveTo>
                  <a:lnTo>
                    <a:pt x="917575" y="44132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3" name="Figura a mano libera 132"/>
            <p:cNvSpPr/>
            <p:nvPr/>
          </p:nvSpPr>
          <p:spPr>
            <a:xfrm>
              <a:off x="6530975" y="1933575"/>
              <a:ext cx="1695450" cy="809625"/>
            </a:xfrm>
            <a:custGeom>
              <a:avLst/>
              <a:gdLst>
                <a:gd name="connsiteX0" fmla="*/ 0 w 1695450"/>
                <a:gd name="connsiteY0" fmla="*/ 0 h 809625"/>
                <a:gd name="connsiteX1" fmla="*/ 222250 w 1695450"/>
                <a:gd name="connsiteY1" fmla="*/ 123825 h 809625"/>
                <a:gd name="connsiteX2" fmla="*/ 400050 w 1695450"/>
                <a:gd name="connsiteY2" fmla="*/ 149225 h 809625"/>
                <a:gd name="connsiteX3" fmla="*/ 469900 w 1695450"/>
                <a:gd name="connsiteY3" fmla="*/ 139700 h 809625"/>
                <a:gd name="connsiteX4" fmla="*/ 650875 w 1695450"/>
                <a:gd name="connsiteY4" fmla="*/ 238125 h 809625"/>
                <a:gd name="connsiteX5" fmla="*/ 1079500 w 1695450"/>
                <a:gd name="connsiteY5" fmla="*/ 422275 h 809625"/>
                <a:gd name="connsiteX6" fmla="*/ 1292225 w 1695450"/>
                <a:gd name="connsiteY6" fmla="*/ 571500 h 809625"/>
                <a:gd name="connsiteX7" fmla="*/ 1695450 w 1695450"/>
                <a:gd name="connsiteY7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95450" h="809625">
                  <a:moveTo>
                    <a:pt x="0" y="0"/>
                  </a:moveTo>
                  <a:lnTo>
                    <a:pt x="222250" y="123825"/>
                  </a:lnTo>
                  <a:lnTo>
                    <a:pt x="400050" y="149225"/>
                  </a:lnTo>
                  <a:lnTo>
                    <a:pt x="469900" y="139700"/>
                  </a:lnTo>
                  <a:lnTo>
                    <a:pt x="650875" y="238125"/>
                  </a:lnTo>
                  <a:lnTo>
                    <a:pt x="1079500" y="422275"/>
                  </a:lnTo>
                  <a:lnTo>
                    <a:pt x="1292225" y="571500"/>
                  </a:lnTo>
                  <a:lnTo>
                    <a:pt x="1695450" y="80962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4" name="Figura a mano libera 133"/>
            <p:cNvSpPr/>
            <p:nvPr/>
          </p:nvSpPr>
          <p:spPr>
            <a:xfrm>
              <a:off x="919163" y="1647825"/>
              <a:ext cx="2590800" cy="1281113"/>
            </a:xfrm>
            <a:custGeom>
              <a:avLst/>
              <a:gdLst>
                <a:gd name="connsiteX0" fmla="*/ 0 w 2590800"/>
                <a:gd name="connsiteY0" fmla="*/ 0 h 1281113"/>
                <a:gd name="connsiteX1" fmla="*/ 2590800 w 2590800"/>
                <a:gd name="connsiteY1" fmla="*/ 1281113 h 128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0800" h="1281113">
                  <a:moveTo>
                    <a:pt x="0" y="0"/>
                  </a:moveTo>
                  <a:lnTo>
                    <a:pt x="2590800" y="1281113"/>
                  </a:lnTo>
                </a:path>
              </a:pathLst>
            </a:custGeom>
            <a:noFill/>
            <a:ln w="412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Figura a mano libera 134"/>
            <p:cNvSpPr/>
            <p:nvPr/>
          </p:nvSpPr>
          <p:spPr>
            <a:xfrm>
              <a:off x="933450" y="1809750"/>
              <a:ext cx="2505075" cy="1223963"/>
            </a:xfrm>
            <a:custGeom>
              <a:avLst/>
              <a:gdLst>
                <a:gd name="connsiteX0" fmla="*/ 0 w 2505075"/>
                <a:gd name="connsiteY0" fmla="*/ 0 h 1223963"/>
                <a:gd name="connsiteX1" fmla="*/ 1052513 w 2505075"/>
                <a:gd name="connsiteY1" fmla="*/ 490538 h 1223963"/>
                <a:gd name="connsiteX2" fmla="*/ 1333500 w 2505075"/>
                <a:gd name="connsiteY2" fmla="*/ 623888 h 1223963"/>
                <a:gd name="connsiteX3" fmla="*/ 1833563 w 2505075"/>
                <a:gd name="connsiteY3" fmla="*/ 852488 h 1223963"/>
                <a:gd name="connsiteX4" fmla="*/ 2505075 w 2505075"/>
                <a:gd name="connsiteY4" fmla="*/ 1223963 h 1223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5075" h="1223963">
                  <a:moveTo>
                    <a:pt x="0" y="0"/>
                  </a:moveTo>
                  <a:lnTo>
                    <a:pt x="1052513" y="490538"/>
                  </a:lnTo>
                  <a:lnTo>
                    <a:pt x="1333500" y="623888"/>
                  </a:lnTo>
                  <a:lnTo>
                    <a:pt x="1833563" y="852488"/>
                  </a:lnTo>
                  <a:lnTo>
                    <a:pt x="2505075" y="1223963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6" name="Figura a mano libera 135"/>
            <p:cNvSpPr/>
            <p:nvPr/>
          </p:nvSpPr>
          <p:spPr>
            <a:xfrm>
              <a:off x="928688" y="1909763"/>
              <a:ext cx="2876550" cy="1362075"/>
            </a:xfrm>
            <a:custGeom>
              <a:avLst/>
              <a:gdLst>
                <a:gd name="connsiteX0" fmla="*/ 0 w 2876550"/>
                <a:gd name="connsiteY0" fmla="*/ 0 h 1362075"/>
                <a:gd name="connsiteX1" fmla="*/ 804862 w 2876550"/>
                <a:gd name="connsiteY1" fmla="*/ 390525 h 1362075"/>
                <a:gd name="connsiteX2" fmla="*/ 1176337 w 2876550"/>
                <a:gd name="connsiteY2" fmla="*/ 557212 h 1362075"/>
                <a:gd name="connsiteX3" fmla="*/ 1604962 w 2876550"/>
                <a:gd name="connsiteY3" fmla="*/ 723900 h 1362075"/>
                <a:gd name="connsiteX4" fmla="*/ 1885950 w 2876550"/>
                <a:gd name="connsiteY4" fmla="*/ 852487 h 1362075"/>
                <a:gd name="connsiteX5" fmla="*/ 2343150 w 2876550"/>
                <a:gd name="connsiteY5" fmla="*/ 1095375 h 1362075"/>
                <a:gd name="connsiteX6" fmla="*/ 2605087 w 2876550"/>
                <a:gd name="connsiteY6" fmla="*/ 1252537 h 1362075"/>
                <a:gd name="connsiteX7" fmla="*/ 2876550 w 2876550"/>
                <a:gd name="connsiteY7" fmla="*/ 1362075 h 1362075"/>
                <a:gd name="connsiteX8" fmla="*/ 2876550 w 2876550"/>
                <a:gd name="connsiteY8" fmla="*/ 1362075 h 1362075"/>
                <a:gd name="connsiteX9" fmla="*/ 2876550 w 2876550"/>
                <a:gd name="connsiteY9" fmla="*/ 1362075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76550" h="1362075">
                  <a:moveTo>
                    <a:pt x="0" y="0"/>
                  </a:moveTo>
                  <a:lnTo>
                    <a:pt x="804862" y="390525"/>
                  </a:lnTo>
                  <a:lnTo>
                    <a:pt x="1176337" y="557212"/>
                  </a:lnTo>
                  <a:lnTo>
                    <a:pt x="1604962" y="723900"/>
                  </a:lnTo>
                  <a:lnTo>
                    <a:pt x="1885950" y="852487"/>
                  </a:lnTo>
                  <a:lnTo>
                    <a:pt x="2343150" y="1095375"/>
                  </a:lnTo>
                  <a:lnTo>
                    <a:pt x="2605087" y="1252537"/>
                  </a:lnTo>
                  <a:lnTo>
                    <a:pt x="2876550" y="1362075"/>
                  </a:lnTo>
                  <a:lnTo>
                    <a:pt x="2876550" y="1362075"/>
                  </a:lnTo>
                  <a:lnTo>
                    <a:pt x="2876550" y="1362075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7" name="Figura a mano libera 136"/>
            <p:cNvSpPr/>
            <p:nvPr/>
          </p:nvSpPr>
          <p:spPr>
            <a:xfrm>
              <a:off x="933450" y="2009775"/>
              <a:ext cx="2995613" cy="1447800"/>
            </a:xfrm>
            <a:custGeom>
              <a:avLst/>
              <a:gdLst>
                <a:gd name="connsiteX0" fmla="*/ 2995613 w 2995613"/>
                <a:gd name="connsiteY0" fmla="*/ 1447800 h 1447800"/>
                <a:gd name="connsiteX1" fmla="*/ 2733675 w 2995613"/>
                <a:gd name="connsiteY1" fmla="*/ 1352550 h 1447800"/>
                <a:gd name="connsiteX2" fmla="*/ 2152650 w 2995613"/>
                <a:gd name="connsiteY2" fmla="*/ 1057275 h 1447800"/>
                <a:gd name="connsiteX3" fmla="*/ 1976438 w 2995613"/>
                <a:gd name="connsiteY3" fmla="*/ 914400 h 1447800"/>
                <a:gd name="connsiteX4" fmla="*/ 1585913 w 2995613"/>
                <a:gd name="connsiteY4" fmla="*/ 747713 h 1447800"/>
                <a:gd name="connsiteX5" fmla="*/ 1109663 w 2995613"/>
                <a:gd name="connsiteY5" fmla="*/ 581025 h 1447800"/>
                <a:gd name="connsiteX6" fmla="*/ 714375 w 2995613"/>
                <a:gd name="connsiteY6" fmla="*/ 376238 h 1447800"/>
                <a:gd name="connsiteX7" fmla="*/ 0 w 2995613"/>
                <a:gd name="connsiteY7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95613" h="1447800">
                  <a:moveTo>
                    <a:pt x="2995613" y="1447800"/>
                  </a:moveTo>
                  <a:lnTo>
                    <a:pt x="2733675" y="1352550"/>
                  </a:lnTo>
                  <a:lnTo>
                    <a:pt x="2152650" y="1057275"/>
                  </a:lnTo>
                  <a:lnTo>
                    <a:pt x="1976438" y="914400"/>
                  </a:lnTo>
                  <a:lnTo>
                    <a:pt x="1585913" y="747713"/>
                  </a:lnTo>
                  <a:lnTo>
                    <a:pt x="1109663" y="581025"/>
                  </a:lnTo>
                  <a:lnTo>
                    <a:pt x="714375" y="37623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38" name="Figura a mano libera 137"/>
            <p:cNvSpPr/>
            <p:nvPr/>
          </p:nvSpPr>
          <p:spPr>
            <a:xfrm>
              <a:off x="2157413" y="2686050"/>
              <a:ext cx="1871662" cy="857250"/>
            </a:xfrm>
            <a:custGeom>
              <a:avLst/>
              <a:gdLst>
                <a:gd name="connsiteX0" fmla="*/ 1871662 w 1871662"/>
                <a:gd name="connsiteY0" fmla="*/ 857250 h 857250"/>
                <a:gd name="connsiteX1" fmla="*/ 1566862 w 1871662"/>
                <a:gd name="connsiteY1" fmla="*/ 776288 h 857250"/>
                <a:gd name="connsiteX2" fmla="*/ 1185862 w 1871662"/>
                <a:gd name="connsiteY2" fmla="*/ 576263 h 857250"/>
                <a:gd name="connsiteX3" fmla="*/ 795337 w 1871662"/>
                <a:gd name="connsiteY3" fmla="*/ 352425 h 857250"/>
                <a:gd name="connsiteX4" fmla="*/ 438150 w 1871662"/>
                <a:gd name="connsiteY4" fmla="*/ 171450 h 857250"/>
                <a:gd name="connsiteX5" fmla="*/ 0 w 1871662"/>
                <a:gd name="connsiteY5" fmla="*/ 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1662" h="857250">
                  <a:moveTo>
                    <a:pt x="1871662" y="857250"/>
                  </a:moveTo>
                  <a:lnTo>
                    <a:pt x="1566862" y="776288"/>
                  </a:lnTo>
                  <a:lnTo>
                    <a:pt x="1185862" y="576263"/>
                  </a:lnTo>
                  <a:lnTo>
                    <a:pt x="795337" y="352425"/>
                  </a:lnTo>
                  <a:lnTo>
                    <a:pt x="438150" y="17145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9" name="Figura a mano libera 138"/>
            <p:cNvSpPr/>
            <p:nvPr/>
          </p:nvSpPr>
          <p:spPr>
            <a:xfrm>
              <a:off x="2709863" y="3028950"/>
              <a:ext cx="1443037" cy="685800"/>
            </a:xfrm>
            <a:custGeom>
              <a:avLst/>
              <a:gdLst>
                <a:gd name="connsiteX0" fmla="*/ 1443037 w 1443037"/>
                <a:gd name="connsiteY0" fmla="*/ 685800 h 685800"/>
                <a:gd name="connsiteX1" fmla="*/ 742950 w 1443037"/>
                <a:gd name="connsiteY1" fmla="*/ 395288 h 685800"/>
                <a:gd name="connsiteX2" fmla="*/ 447675 w 1443037"/>
                <a:gd name="connsiteY2" fmla="*/ 214313 h 685800"/>
                <a:gd name="connsiteX3" fmla="*/ 171450 w 1443037"/>
                <a:gd name="connsiteY3" fmla="*/ 90488 h 685800"/>
                <a:gd name="connsiteX4" fmla="*/ 0 w 1443037"/>
                <a:gd name="connsiteY4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3037" h="685800">
                  <a:moveTo>
                    <a:pt x="1443037" y="685800"/>
                  </a:moveTo>
                  <a:lnTo>
                    <a:pt x="742950" y="395288"/>
                  </a:lnTo>
                  <a:lnTo>
                    <a:pt x="447675" y="214313"/>
                  </a:lnTo>
                  <a:lnTo>
                    <a:pt x="171450" y="9048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Figura a mano libera 139"/>
            <p:cNvSpPr/>
            <p:nvPr/>
          </p:nvSpPr>
          <p:spPr>
            <a:xfrm>
              <a:off x="1943100" y="2786063"/>
              <a:ext cx="2695575" cy="1447800"/>
            </a:xfrm>
            <a:custGeom>
              <a:avLst/>
              <a:gdLst>
                <a:gd name="connsiteX0" fmla="*/ 2695575 w 2695575"/>
                <a:gd name="connsiteY0" fmla="*/ 1447800 h 1447800"/>
                <a:gd name="connsiteX1" fmla="*/ 2095500 w 2695575"/>
                <a:gd name="connsiteY1" fmla="*/ 1195387 h 1447800"/>
                <a:gd name="connsiteX2" fmla="*/ 1443038 w 2695575"/>
                <a:gd name="connsiteY2" fmla="*/ 876300 h 1447800"/>
                <a:gd name="connsiteX3" fmla="*/ 938213 w 2695575"/>
                <a:gd name="connsiteY3" fmla="*/ 485775 h 1447800"/>
                <a:gd name="connsiteX4" fmla="*/ 400050 w 2695575"/>
                <a:gd name="connsiteY4" fmla="*/ 180975 h 1447800"/>
                <a:gd name="connsiteX5" fmla="*/ 0 w 2695575"/>
                <a:gd name="connsiteY5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5575" h="1447800">
                  <a:moveTo>
                    <a:pt x="2695575" y="1447800"/>
                  </a:moveTo>
                  <a:lnTo>
                    <a:pt x="2095500" y="1195387"/>
                  </a:lnTo>
                  <a:lnTo>
                    <a:pt x="1443038" y="876300"/>
                  </a:lnTo>
                  <a:lnTo>
                    <a:pt x="938213" y="485775"/>
                  </a:lnTo>
                  <a:lnTo>
                    <a:pt x="400050" y="180975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1" name="Figura a mano libera 140"/>
            <p:cNvSpPr/>
            <p:nvPr/>
          </p:nvSpPr>
          <p:spPr>
            <a:xfrm>
              <a:off x="3848100" y="4048125"/>
              <a:ext cx="1057275" cy="523875"/>
            </a:xfrm>
            <a:custGeom>
              <a:avLst/>
              <a:gdLst>
                <a:gd name="connsiteX0" fmla="*/ 1057275 w 1057275"/>
                <a:gd name="connsiteY0" fmla="*/ 523875 h 523875"/>
                <a:gd name="connsiteX1" fmla="*/ 671513 w 1057275"/>
                <a:gd name="connsiteY1" fmla="*/ 304800 h 523875"/>
                <a:gd name="connsiteX2" fmla="*/ 0 w 1057275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7275" h="523875">
                  <a:moveTo>
                    <a:pt x="1057275" y="523875"/>
                  </a:moveTo>
                  <a:lnTo>
                    <a:pt x="671513" y="304800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2" name="Figura a mano libera 141"/>
            <p:cNvSpPr/>
            <p:nvPr/>
          </p:nvSpPr>
          <p:spPr>
            <a:xfrm>
              <a:off x="2276475" y="3238500"/>
              <a:ext cx="2947988" cy="1676400"/>
            </a:xfrm>
            <a:custGeom>
              <a:avLst/>
              <a:gdLst>
                <a:gd name="connsiteX0" fmla="*/ 2947988 w 2947988"/>
                <a:gd name="connsiteY0" fmla="*/ 1676400 h 1676400"/>
                <a:gd name="connsiteX1" fmla="*/ 2233613 w 2947988"/>
                <a:gd name="connsiteY1" fmla="*/ 1276350 h 1676400"/>
                <a:gd name="connsiteX2" fmla="*/ 1985963 w 2947988"/>
                <a:gd name="connsiteY2" fmla="*/ 1162050 h 1676400"/>
                <a:gd name="connsiteX3" fmla="*/ 1466850 w 2947988"/>
                <a:gd name="connsiteY3" fmla="*/ 895350 h 1676400"/>
                <a:gd name="connsiteX4" fmla="*/ 952500 w 2947988"/>
                <a:gd name="connsiteY4" fmla="*/ 509588 h 1676400"/>
                <a:gd name="connsiteX5" fmla="*/ 385763 w 2947988"/>
                <a:gd name="connsiteY5" fmla="*/ 233363 h 1676400"/>
                <a:gd name="connsiteX6" fmla="*/ 0 w 2947988"/>
                <a:gd name="connsiteY6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7988" h="1676400">
                  <a:moveTo>
                    <a:pt x="2947988" y="1676400"/>
                  </a:moveTo>
                  <a:lnTo>
                    <a:pt x="2233613" y="1276350"/>
                  </a:lnTo>
                  <a:lnTo>
                    <a:pt x="1985963" y="1162050"/>
                  </a:lnTo>
                  <a:lnTo>
                    <a:pt x="1466850" y="895350"/>
                  </a:lnTo>
                  <a:lnTo>
                    <a:pt x="952500" y="509588"/>
                  </a:lnTo>
                  <a:lnTo>
                    <a:pt x="385763" y="233363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4" name="Figura a mano libera 143"/>
            <p:cNvSpPr/>
            <p:nvPr/>
          </p:nvSpPr>
          <p:spPr>
            <a:xfrm>
              <a:off x="2185988" y="3719513"/>
              <a:ext cx="3024187" cy="1557337"/>
            </a:xfrm>
            <a:custGeom>
              <a:avLst/>
              <a:gdLst>
                <a:gd name="connsiteX0" fmla="*/ 3024187 w 3024187"/>
                <a:gd name="connsiteY0" fmla="*/ 1557337 h 1557337"/>
                <a:gd name="connsiteX1" fmla="*/ 2433637 w 3024187"/>
                <a:gd name="connsiteY1" fmla="*/ 1243012 h 1557337"/>
                <a:gd name="connsiteX2" fmla="*/ 2147887 w 3024187"/>
                <a:gd name="connsiteY2" fmla="*/ 1071562 h 1557337"/>
                <a:gd name="connsiteX3" fmla="*/ 2081212 w 3024187"/>
                <a:gd name="connsiteY3" fmla="*/ 971550 h 1557337"/>
                <a:gd name="connsiteX4" fmla="*/ 1176337 w 3024187"/>
                <a:gd name="connsiteY4" fmla="*/ 585787 h 1557337"/>
                <a:gd name="connsiteX5" fmla="*/ 500062 w 3024187"/>
                <a:gd name="connsiteY5" fmla="*/ 195262 h 1557337"/>
                <a:gd name="connsiteX6" fmla="*/ 0 w 3024187"/>
                <a:gd name="connsiteY6" fmla="*/ 0 h 155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4187" h="1557337">
                  <a:moveTo>
                    <a:pt x="3024187" y="1557337"/>
                  </a:moveTo>
                  <a:lnTo>
                    <a:pt x="2433637" y="1243012"/>
                  </a:lnTo>
                  <a:lnTo>
                    <a:pt x="2147887" y="1071562"/>
                  </a:lnTo>
                  <a:lnTo>
                    <a:pt x="2081212" y="971550"/>
                  </a:lnTo>
                  <a:lnTo>
                    <a:pt x="1176337" y="585787"/>
                  </a:lnTo>
                  <a:lnTo>
                    <a:pt x="500062" y="19526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5" name="Figura a mano libera 144"/>
            <p:cNvSpPr/>
            <p:nvPr/>
          </p:nvSpPr>
          <p:spPr>
            <a:xfrm>
              <a:off x="1195388" y="3052763"/>
              <a:ext cx="3671887" cy="1881187"/>
            </a:xfrm>
            <a:custGeom>
              <a:avLst/>
              <a:gdLst>
                <a:gd name="connsiteX0" fmla="*/ 0 w 3671887"/>
                <a:gd name="connsiteY0" fmla="*/ 0 h 1881187"/>
                <a:gd name="connsiteX1" fmla="*/ 566737 w 3671887"/>
                <a:gd name="connsiteY1" fmla="*/ 242887 h 1881187"/>
                <a:gd name="connsiteX2" fmla="*/ 819150 w 3671887"/>
                <a:gd name="connsiteY2" fmla="*/ 395287 h 1881187"/>
                <a:gd name="connsiteX3" fmla="*/ 1028700 w 3671887"/>
                <a:gd name="connsiteY3" fmla="*/ 500062 h 1881187"/>
                <a:gd name="connsiteX4" fmla="*/ 1700212 w 3671887"/>
                <a:gd name="connsiteY4" fmla="*/ 795337 h 1881187"/>
                <a:gd name="connsiteX5" fmla="*/ 2066925 w 3671887"/>
                <a:gd name="connsiteY5" fmla="*/ 966787 h 1881187"/>
                <a:gd name="connsiteX6" fmla="*/ 2400300 w 3671887"/>
                <a:gd name="connsiteY6" fmla="*/ 1147762 h 1881187"/>
                <a:gd name="connsiteX7" fmla="*/ 3448050 w 3671887"/>
                <a:gd name="connsiteY7" fmla="*/ 1743075 h 1881187"/>
                <a:gd name="connsiteX8" fmla="*/ 3671887 w 3671887"/>
                <a:gd name="connsiteY8" fmla="*/ 1881187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71887" h="1881187">
                  <a:moveTo>
                    <a:pt x="0" y="0"/>
                  </a:moveTo>
                  <a:lnTo>
                    <a:pt x="566737" y="242887"/>
                  </a:lnTo>
                  <a:lnTo>
                    <a:pt x="819150" y="395287"/>
                  </a:lnTo>
                  <a:lnTo>
                    <a:pt x="1028700" y="500062"/>
                  </a:lnTo>
                  <a:lnTo>
                    <a:pt x="1700212" y="795337"/>
                  </a:lnTo>
                  <a:lnTo>
                    <a:pt x="2066925" y="966787"/>
                  </a:lnTo>
                  <a:lnTo>
                    <a:pt x="2400300" y="1147762"/>
                  </a:lnTo>
                  <a:lnTo>
                    <a:pt x="3448050" y="1743075"/>
                  </a:lnTo>
                  <a:lnTo>
                    <a:pt x="3671887" y="1881187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6" name="Figura a mano libera 145"/>
            <p:cNvSpPr/>
            <p:nvPr/>
          </p:nvSpPr>
          <p:spPr>
            <a:xfrm>
              <a:off x="938213" y="2266950"/>
              <a:ext cx="1014412" cy="523875"/>
            </a:xfrm>
            <a:custGeom>
              <a:avLst/>
              <a:gdLst>
                <a:gd name="connsiteX0" fmla="*/ 1014412 w 1014412"/>
                <a:gd name="connsiteY0" fmla="*/ 523875 h 523875"/>
                <a:gd name="connsiteX1" fmla="*/ 523875 w 1014412"/>
                <a:gd name="connsiteY1" fmla="*/ 252413 h 523875"/>
                <a:gd name="connsiteX2" fmla="*/ 0 w 1014412"/>
                <a:gd name="connsiteY2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4412" h="523875">
                  <a:moveTo>
                    <a:pt x="1014412" y="523875"/>
                  </a:moveTo>
                  <a:lnTo>
                    <a:pt x="523875" y="252413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5418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8" name="Figura a mano libera 147"/>
            <p:cNvSpPr/>
            <p:nvPr/>
          </p:nvSpPr>
          <p:spPr>
            <a:xfrm>
              <a:off x="2438400" y="1495425"/>
              <a:ext cx="133350" cy="123825"/>
            </a:xfrm>
            <a:custGeom>
              <a:avLst/>
              <a:gdLst>
                <a:gd name="connsiteX0" fmla="*/ 133350 w 133350"/>
                <a:gd name="connsiteY0" fmla="*/ 31750 h 123825"/>
                <a:gd name="connsiteX1" fmla="*/ 92075 w 133350"/>
                <a:gd name="connsiteY1" fmla="*/ 0 h 123825"/>
                <a:gd name="connsiteX2" fmla="*/ 41275 w 133350"/>
                <a:gd name="connsiteY2" fmla="*/ 6350 h 123825"/>
                <a:gd name="connsiteX3" fmla="*/ 0 w 133350"/>
                <a:gd name="connsiteY3" fmla="*/ 15875 h 123825"/>
                <a:gd name="connsiteX4" fmla="*/ 0 w 133350"/>
                <a:gd name="connsiteY4" fmla="*/ 47625 h 123825"/>
                <a:gd name="connsiteX5" fmla="*/ 19050 w 133350"/>
                <a:gd name="connsiteY5" fmla="*/ 63500 h 123825"/>
                <a:gd name="connsiteX6" fmla="*/ 31750 w 133350"/>
                <a:gd name="connsiteY6" fmla="*/ 85725 h 123825"/>
                <a:gd name="connsiteX7" fmla="*/ 101600 w 133350"/>
                <a:gd name="connsiteY7" fmla="*/ 123825 h 123825"/>
                <a:gd name="connsiteX8" fmla="*/ 101600 w 133350"/>
                <a:gd name="connsiteY8" fmla="*/ 123825 h 123825"/>
                <a:gd name="connsiteX9" fmla="*/ 101600 w 133350"/>
                <a:gd name="connsiteY9" fmla="*/ 123825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350" h="123825">
                  <a:moveTo>
                    <a:pt x="133350" y="31750"/>
                  </a:moveTo>
                  <a:lnTo>
                    <a:pt x="92075" y="0"/>
                  </a:lnTo>
                  <a:lnTo>
                    <a:pt x="41275" y="6350"/>
                  </a:lnTo>
                  <a:lnTo>
                    <a:pt x="0" y="15875"/>
                  </a:lnTo>
                  <a:lnTo>
                    <a:pt x="0" y="47625"/>
                  </a:lnTo>
                  <a:lnTo>
                    <a:pt x="19050" y="63500"/>
                  </a:lnTo>
                  <a:lnTo>
                    <a:pt x="31750" y="85725"/>
                  </a:lnTo>
                  <a:lnTo>
                    <a:pt x="101600" y="123825"/>
                  </a:lnTo>
                  <a:lnTo>
                    <a:pt x="101600" y="123825"/>
                  </a:lnTo>
                  <a:lnTo>
                    <a:pt x="101600" y="12382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9" name="Figura a mano libera 148"/>
            <p:cNvSpPr/>
            <p:nvPr/>
          </p:nvSpPr>
          <p:spPr>
            <a:xfrm>
              <a:off x="1235075" y="1603375"/>
              <a:ext cx="1031875" cy="254000"/>
            </a:xfrm>
            <a:custGeom>
              <a:avLst/>
              <a:gdLst>
                <a:gd name="connsiteX0" fmla="*/ 0 w 1031875"/>
                <a:gd name="connsiteY0" fmla="*/ 0 h 254000"/>
                <a:gd name="connsiteX1" fmla="*/ 390525 w 1031875"/>
                <a:gd name="connsiteY1" fmla="*/ 158750 h 254000"/>
                <a:gd name="connsiteX2" fmla="*/ 527050 w 1031875"/>
                <a:gd name="connsiteY2" fmla="*/ 187325 h 254000"/>
                <a:gd name="connsiteX3" fmla="*/ 685800 w 1031875"/>
                <a:gd name="connsiteY3" fmla="*/ 254000 h 254000"/>
                <a:gd name="connsiteX4" fmla="*/ 854075 w 1031875"/>
                <a:gd name="connsiteY4" fmla="*/ 238125 h 254000"/>
                <a:gd name="connsiteX5" fmla="*/ 987425 w 1031875"/>
                <a:gd name="connsiteY5" fmla="*/ 158750 h 254000"/>
                <a:gd name="connsiteX6" fmla="*/ 1031875 w 1031875"/>
                <a:gd name="connsiteY6" fmla="*/ 127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1875" h="254000">
                  <a:moveTo>
                    <a:pt x="0" y="0"/>
                  </a:moveTo>
                  <a:lnTo>
                    <a:pt x="390525" y="158750"/>
                  </a:lnTo>
                  <a:lnTo>
                    <a:pt x="527050" y="187325"/>
                  </a:lnTo>
                  <a:lnTo>
                    <a:pt x="685800" y="254000"/>
                  </a:lnTo>
                  <a:lnTo>
                    <a:pt x="854075" y="238125"/>
                  </a:lnTo>
                  <a:lnTo>
                    <a:pt x="987425" y="158750"/>
                  </a:lnTo>
                  <a:lnTo>
                    <a:pt x="1031875" y="1270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0" name="Figura a mano libera 149"/>
            <p:cNvSpPr/>
            <p:nvPr/>
          </p:nvSpPr>
          <p:spPr>
            <a:xfrm>
              <a:off x="1314450" y="1790700"/>
              <a:ext cx="958850" cy="269875"/>
            </a:xfrm>
            <a:custGeom>
              <a:avLst/>
              <a:gdLst>
                <a:gd name="connsiteX0" fmla="*/ 0 w 958850"/>
                <a:gd name="connsiteY0" fmla="*/ 0 h 269875"/>
                <a:gd name="connsiteX1" fmla="*/ 250825 w 958850"/>
                <a:gd name="connsiteY1" fmla="*/ 85725 h 269875"/>
                <a:gd name="connsiteX2" fmla="*/ 501650 w 958850"/>
                <a:gd name="connsiteY2" fmla="*/ 161925 h 269875"/>
                <a:gd name="connsiteX3" fmla="*/ 720725 w 958850"/>
                <a:gd name="connsiteY3" fmla="*/ 250825 h 269875"/>
                <a:gd name="connsiteX4" fmla="*/ 806450 w 958850"/>
                <a:gd name="connsiteY4" fmla="*/ 269875 h 269875"/>
                <a:gd name="connsiteX5" fmla="*/ 889000 w 958850"/>
                <a:gd name="connsiteY5" fmla="*/ 225425 h 269875"/>
                <a:gd name="connsiteX6" fmla="*/ 946150 w 958850"/>
                <a:gd name="connsiteY6" fmla="*/ 139700 h 269875"/>
                <a:gd name="connsiteX7" fmla="*/ 949325 w 958850"/>
                <a:gd name="connsiteY7" fmla="*/ 76200 h 269875"/>
                <a:gd name="connsiteX8" fmla="*/ 958850 w 958850"/>
                <a:gd name="connsiteY8" fmla="*/ 53975 h 26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8850" h="269875">
                  <a:moveTo>
                    <a:pt x="0" y="0"/>
                  </a:moveTo>
                  <a:lnTo>
                    <a:pt x="250825" y="85725"/>
                  </a:lnTo>
                  <a:lnTo>
                    <a:pt x="501650" y="161925"/>
                  </a:lnTo>
                  <a:lnTo>
                    <a:pt x="720725" y="250825"/>
                  </a:lnTo>
                  <a:lnTo>
                    <a:pt x="806450" y="269875"/>
                  </a:lnTo>
                  <a:lnTo>
                    <a:pt x="889000" y="225425"/>
                  </a:lnTo>
                  <a:lnTo>
                    <a:pt x="946150" y="139700"/>
                  </a:lnTo>
                  <a:lnTo>
                    <a:pt x="949325" y="76200"/>
                  </a:lnTo>
                  <a:lnTo>
                    <a:pt x="958850" y="53975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1" name="Figura a mano libera 150"/>
            <p:cNvSpPr/>
            <p:nvPr/>
          </p:nvSpPr>
          <p:spPr>
            <a:xfrm>
              <a:off x="2279650" y="1257300"/>
              <a:ext cx="469900" cy="222250"/>
            </a:xfrm>
            <a:custGeom>
              <a:avLst/>
              <a:gdLst>
                <a:gd name="connsiteX0" fmla="*/ 0 w 469900"/>
                <a:gd name="connsiteY0" fmla="*/ 69850 h 222250"/>
                <a:gd name="connsiteX1" fmla="*/ 57150 w 469900"/>
                <a:gd name="connsiteY1" fmla="*/ 82550 h 222250"/>
                <a:gd name="connsiteX2" fmla="*/ 127000 w 469900"/>
                <a:gd name="connsiteY2" fmla="*/ 25400 h 222250"/>
                <a:gd name="connsiteX3" fmla="*/ 247650 w 469900"/>
                <a:gd name="connsiteY3" fmla="*/ 0 h 222250"/>
                <a:gd name="connsiteX4" fmla="*/ 342900 w 469900"/>
                <a:gd name="connsiteY4" fmla="*/ 25400 h 222250"/>
                <a:gd name="connsiteX5" fmla="*/ 412750 w 469900"/>
                <a:gd name="connsiteY5" fmla="*/ 82550 h 222250"/>
                <a:gd name="connsiteX6" fmla="*/ 431800 w 469900"/>
                <a:gd name="connsiteY6" fmla="*/ 158750 h 222250"/>
                <a:gd name="connsiteX7" fmla="*/ 469900 w 469900"/>
                <a:gd name="connsiteY7" fmla="*/ 22225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9900" h="222250">
                  <a:moveTo>
                    <a:pt x="0" y="69850"/>
                  </a:moveTo>
                  <a:lnTo>
                    <a:pt x="57150" y="82550"/>
                  </a:lnTo>
                  <a:lnTo>
                    <a:pt x="127000" y="25400"/>
                  </a:lnTo>
                  <a:lnTo>
                    <a:pt x="247650" y="0"/>
                  </a:lnTo>
                  <a:lnTo>
                    <a:pt x="342900" y="25400"/>
                  </a:lnTo>
                  <a:lnTo>
                    <a:pt x="412750" y="82550"/>
                  </a:lnTo>
                  <a:lnTo>
                    <a:pt x="431800" y="158750"/>
                  </a:lnTo>
                  <a:lnTo>
                    <a:pt x="469900" y="2222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2" name="Figura a mano libera 151"/>
            <p:cNvSpPr/>
            <p:nvPr/>
          </p:nvSpPr>
          <p:spPr>
            <a:xfrm>
              <a:off x="2609850" y="1377950"/>
              <a:ext cx="95250" cy="184150"/>
            </a:xfrm>
            <a:custGeom>
              <a:avLst/>
              <a:gdLst>
                <a:gd name="connsiteX0" fmla="*/ 0 w 95250"/>
                <a:gd name="connsiteY0" fmla="*/ 0 h 184150"/>
                <a:gd name="connsiteX1" fmla="*/ 50800 w 95250"/>
                <a:gd name="connsiteY1" fmla="*/ 38100 h 184150"/>
                <a:gd name="connsiteX2" fmla="*/ 82550 w 95250"/>
                <a:gd name="connsiteY2" fmla="*/ 114300 h 184150"/>
                <a:gd name="connsiteX3" fmla="*/ 95250 w 95250"/>
                <a:gd name="connsiteY3" fmla="*/ 1841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184150">
                  <a:moveTo>
                    <a:pt x="0" y="0"/>
                  </a:moveTo>
                  <a:lnTo>
                    <a:pt x="50800" y="38100"/>
                  </a:lnTo>
                  <a:lnTo>
                    <a:pt x="82550" y="114300"/>
                  </a:lnTo>
                  <a:lnTo>
                    <a:pt x="95250" y="1841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3" name="Figura a mano libera 152"/>
            <p:cNvSpPr/>
            <p:nvPr/>
          </p:nvSpPr>
          <p:spPr>
            <a:xfrm>
              <a:off x="2266950" y="1136650"/>
              <a:ext cx="336550" cy="44450"/>
            </a:xfrm>
            <a:custGeom>
              <a:avLst/>
              <a:gdLst>
                <a:gd name="connsiteX0" fmla="*/ 0 w 336550"/>
                <a:gd name="connsiteY0" fmla="*/ 0 h 44450"/>
                <a:gd name="connsiteX1" fmla="*/ 101600 w 336550"/>
                <a:gd name="connsiteY1" fmla="*/ 6350 h 44450"/>
                <a:gd name="connsiteX2" fmla="*/ 133350 w 336550"/>
                <a:gd name="connsiteY2" fmla="*/ 25400 h 44450"/>
                <a:gd name="connsiteX3" fmla="*/ 336550 w 336550"/>
                <a:gd name="connsiteY3" fmla="*/ 44450 h 4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550" h="44450">
                  <a:moveTo>
                    <a:pt x="0" y="0"/>
                  </a:moveTo>
                  <a:lnTo>
                    <a:pt x="101600" y="6350"/>
                  </a:lnTo>
                  <a:lnTo>
                    <a:pt x="133350" y="25400"/>
                  </a:lnTo>
                  <a:lnTo>
                    <a:pt x="336550" y="4445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4" name="Figura a mano libera 153"/>
            <p:cNvSpPr/>
            <p:nvPr/>
          </p:nvSpPr>
          <p:spPr>
            <a:xfrm>
              <a:off x="2235200" y="996950"/>
              <a:ext cx="203200" cy="6350"/>
            </a:xfrm>
            <a:custGeom>
              <a:avLst/>
              <a:gdLst>
                <a:gd name="connsiteX0" fmla="*/ 0 w 203200"/>
                <a:gd name="connsiteY0" fmla="*/ 6350 h 6350"/>
                <a:gd name="connsiteX1" fmla="*/ 139700 w 203200"/>
                <a:gd name="connsiteY1" fmla="*/ 0 h 6350"/>
                <a:gd name="connsiteX2" fmla="*/ 203200 w 203200"/>
                <a:gd name="connsiteY2" fmla="*/ 0 h 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200" h="6350">
                  <a:moveTo>
                    <a:pt x="0" y="6350"/>
                  </a:moveTo>
                  <a:lnTo>
                    <a:pt x="139700" y="0"/>
                  </a:lnTo>
                  <a:lnTo>
                    <a:pt x="203200" y="0"/>
                  </a:ln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5" name="CasellaDiTesto 154"/>
            <p:cNvSpPr txBox="1"/>
            <p:nvPr/>
          </p:nvSpPr>
          <p:spPr>
            <a:xfrm>
              <a:off x="7513637" y="785594"/>
              <a:ext cx="34466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 smtClean="0"/>
                <a:t>ZONA DI TAGLIO NEL LETTO DELLA </a:t>
              </a:r>
            </a:p>
            <a:p>
              <a:pPr algn="ctr"/>
              <a:r>
                <a:rPr lang="it-IT" dirty="0" smtClean="0"/>
                <a:t>FAGLIA DELLA VALSUGANA</a:t>
              </a:r>
              <a:endParaRPr lang="it-IT" dirty="0"/>
            </a:p>
          </p:txBody>
        </p:sp>
        <p:cxnSp>
          <p:nvCxnSpPr>
            <p:cNvPr id="157" name="Connettore 2 156"/>
            <p:cNvCxnSpPr/>
            <p:nvPr/>
          </p:nvCxnSpPr>
          <p:spPr>
            <a:xfrm flipH="1" flipV="1">
              <a:off x="9726613" y="4995466"/>
              <a:ext cx="461962" cy="416718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2 159"/>
            <p:cNvCxnSpPr/>
            <p:nvPr/>
          </p:nvCxnSpPr>
          <p:spPr>
            <a:xfrm>
              <a:off x="9540876" y="5265341"/>
              <a:ext cx="514350" cy="454025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" name="Gruppo 162"/>
            <p:cNvGrpSpPr/>
            <p:nvPr/>
          </p:nvGrpSpPr>
          <p:grpSpPr>
            <a:xfrm rot="420202">
              <a:off x="5273674" y="4938986"/>
              <a:ext cx="647699" cy="723900"/>
              <a:chOff x="5198270" y="4825207"/>
              <a:chExt cx="647699" cy="723900"/>
            </a:xfrm>
          </p:grpSpPr>
          <p:cxnSp>
            <p:nvCxnSpPr>
              <p:cNvPr id="161" name="Connettore 2 160"/>
              <p:cNvCxnSpPr/>
              <p:nvPr/>
            </p:nvCxnSpPr>
            <p:spPr>
              <a:xfrm flipH="1" flipV="1">
                <a:off x="5384007" y="4825207"/>
                <a:ext cx="461962" cy="416718"/>
              </a:xfrm>
              <a:prstGeom prst="straightConnector1">
                <a:avLst/>
              </a:prstGeom>
              <a:ln w="4762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ttore 2 161"/>
              <p:cNvCxnSpPr/>
              <p:nvPr/>
            </p:nvCxnSpPr>
            <p:spPr>
              <a:xfrm>
                <a:off x="5198270" y="5095082"/>
                <a:ext cx="514350" cy="454025"/>
              </a:xfrm>
              <a:prstGeom prst="straightConnector1">
                <a:avLst/>
              </a:prstGeom>
              <a:ln w="4762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Gruppo 166"/>
            <p:cNvGrpSpPr/>
            <p:nvPr/>
          </p:nvGrpSpPr>
          <p:grpSpPr>
            <a:xfrm rot="21146803">
              <a:off x="3844926" y="4691459"/>
              <a:ext cx="647699" cy="723900"/>
              <a:chOff x="3844926" y="4691459"/>
              <a:chExt cx="647699" cy="723900"/>
            </a:xfrm>
          </p:grpSpPr>
          <p:cxnSp>
            <p:nvCxnSpPr>
              <p:cNvPr id="165" name="Connettore 2 164"/>
              <p:cNvCxnSpPr/>
              <p:nvPr/>
            </p:nvCxnSpPr>
            <p:spPr>
              <a:xfrm flipH="1" flipV="1">
                <a:off x="4030663" y="4691459"/>
                <a:ext cx="461962" cy="416718"/>
              </a:xfrm>
              <a:prstGeom prst="straightConnector1">
                <a:avLst/>
              </a:prstGeom>
              <a:ln w="4762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ttore 2 165"/>
              <p:cNvCxnSpPr/>
              <p:nvPr/>
            </p:nvCxnSpPr>
            <p:spPr>
              <a:xfrm>
                <a:off x="3844926" y="4961334"/>
                <a:ext cx="514350" cy="454025"/>
              </a:xfrm>
              <a:prstGeom prst="straightConnector1">
                <a:avLst/>
              </a:prstGeom>
              <a:ln w="47625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CasellaDiTesto 167"/>
            <p:cNvSpPr txBox="1"/>
            <p:nvPr/>
          </p:nvSpPr>
          <p:spPr>
            <a:xfrm rot="3011070">
              <a:off x="3545762" y="4398076"/>
              <a:ext cx="2150245" cy="489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3200" b="1" dirty="0" smtClean="0"/>
                <a:t>FW RAMP</a:t>
              </a:r>
              <a:endParaRPr lang="it-IT" sz="3200" b="1" dirty="0"/>
            </a:p>
          </p:txBody>
        </p:sp>
        <p:sp>
          <p:nvSpPr>
            <p:cNvPr id="169" name="CasellaDiTesto 168"/>
            <p:cNvSpPr txBox="1"/>
            <p:nvPr/>
          </p:nvSpPr>
          <p:spPr>
            <a:xfrm rot="1604580">
              <a:off x="1427066" y="2275212"/>
              <a:ext cx="1356379" cy="490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b="1" dirty="0" smtClean="0"/>
                <a:t>FW FLAT</a:t>
              </a:r>
              <a:endParaRPr lang="it-IT" sz="3200" b="1" dirty="0"/>
            </a:p>
          </p:txBody>
        </p:sp>
      </p:grpSp>
      <p:sp>
        <p:nvSpPr>
          <p:cNvPr id="35" name="CasellaDiTesto 34"/>
          <p:cNvSpPr txBox="1"/>
          <p:nvPr/>
        </p:nvSpPr>
        <p:spPr>
          <a:xfrm>
            <a:off x="9478682" y="3547169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DP</a:t>
            </a:r>
            <a:endParaRPr lang="it-IT" sz="3200" b="1" dirty="0"/>
          </a:p>
        </p:txBody>
      </p:sp>
      <p:sp>
        <p:nvSpPr>
          <p:cNvPr id="156" name="CasellaDiTesto 155"/>
          <p:cNvSpPr txBox="1"/>
          <p:nvPr/>
        </p:nvSpPr>
        <p:spPr>
          <a:xfrm>
            <a:off x="1137544" y="5122090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DP</a:t>
            </a:r>
            <a:endParaRPr lang="it-IT" sz="3200" b="1" dirty="0"/>
          </a:p>
        </p:txBody>
      </p:sp>
      <p:sp>
        <p:nvSpPr>
          <p:cNvPr id="158" name="CasellaDiTesto 157"/>
          <p:cNvSpPr txBox="1"/>
          <p:nvPr/>
        </p:nvSpPr>
        <p:spPr>
          <a:xfrm>
            <a:off x="6996247" y="4781095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DP</a:t>
            </a:r>
            <a:endParaRPr lang="it-IT" sz="3200" b="1" dirty="0"/>
          </a:p>
        </p:txBody>
      </p:sp>
      <p:sp>
        <p:nvSpPr>
          <p:cNvPr id="159" name="CasellaDiTesto 158"/>
          <p:cNvSpPr txBox="1"/>
          <p:nvPr/>
        </p:nvSpPr>
        <p:spPr>
          <a:xfrm>
            <a:off x="2782284" y="647395"/>
            <a:ext cx="660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CG</a:t>
            </a:r>
            <a:endParaRPr lang="it-IT" sz="3200" b="1" dirty="0"/>
          </a:p>
        </p:txBody>
      </p:sp>
      <p:sp>
        <p:nvSpPr>
          <p:cNvPr id="117" name="Figura a mano libera 116"/>
          <p:cNvSpPr/>
          <p:nvPr/>
        </p:nvSpPr>
        <p:spPr>
          <a:xfrm>
            <a:off x="-91441" y="809694"/>
            <a:ext cx="4981839" cy="1179126"/>
          </a:xfrm>
          <a:custGeom>
            <a:avLst/>
            <a:gdLst>
              <a:gd name="connsiteX0" fmla="*/ 4709160 w 4916984"/>
              <a:gd name="connsiteY0" fmla="*/ 782886 h 1179126"/>
              <a:gd name="connsiteX1" fmla="*/ 4838700 w 4916984"/>
              <a:gd name="connsiteY1" fmla="*/ 897186 h 1179126"/>
              <a:gd name="connsiteX2" fmla="*/ 4914900 w 4916984"/>
              <a:gd name="connsiteY2" fmla="*/ 1019106 h 1179126"/>
              <a:gd name="connsiteX3" fmla="*/ 4884420 w 4916984"/>
              <a:gd name="connsiteY3" fmla="*/ 1148646 h 1179126"/>
              <a:gd name="connsiteX4" fmla="*/ 4770120 w 4916984"/>
              <a:gd name="connsiteY4" fmla="*/ 1179126 h 1179126"/>
              <a:gd name="connsiteX5" fmla="*/ 4297680 w 4916984"/>
              <a:gd name="connsiteY5" fmla="*/ 1163886 h 1179126"/>
              <a:gd name="connsiteX6" fmla="*/ 3512820 w 4916984"/>
              <a:gd name="connsiteY6" fmla="*/ 1041966 h 1179126"/>
              <a:gd name="connsiteX7" fmla="*/ 3406140 w 4916984"/>
              <a:gd name="connsiteY7" fmla="*/ 1026726 h 1179126"/>
              <a:gd name="connsiteX8" fmla="*/ 3383280 w 4916984"/>
              <a:gd name="connsiteY8" fmla="*/ 1095306 h 1179126"/>
              <a:gd name="connsiteX9" fmla="*/ 3131820 w 4916984"/>
              <a:gd name="connsiteY9" fmla="*/ 1034346 h 1179126"/>
              <a:gd name="connsiteX10" fmla="*/ 2941320 w 4916984"/>
              <a:gd name="connsiteY10" fmla="*/ 958146 h 1179126"/>
              <a:gd name="connsiteX11" fmla="*/ 2628900 w 4916984"/>
              <a:gd name="connsiteY11" fmla="*/ 737166 h 1179126"/>
              <a:gd name="connsiteX12" fmla="*/ 2400300 w 4916984"/>
              <a:gd name="connsiteY12" fmla="*/ 645726 h 1179126"/>
              <a:gd name="connsiteX13" fmla="*/ 2308860 w 4916984"/>
              <a:gd name="connsiteY13" fmla="*/ 660966 h 1179126"/>
              <a:gd name="connsiteX14" fmla="*/ 2171700 w 4916984"/>
              <a:gd name="connsiteY14" fmla="*/ 462846 h 1179126"/>
              <a:gd name="connsiteX15" fmla="*/ 2042160 w 4916984"/>
              <a:gd name="connsiteY15" fmla="*/ 371406 h 1179126"/>
              <a:gd name="connsiteX16" fmla="*/ 1882140 w 4916984"/>
              <a:gd name="connsiteY16" fmla="*/ 226626 h 1179126"/>
              <a:gd name="connsiteX17" fmla="*/ 1546860 w 4916984"/>
              <a:gd name="connsiteY17" fmla="*/ 51366 h 1179126"/>
              <a:gd name="connsiteX18" fmla="*/ 1333500 w 4916984"/>
              <a:gd name="connsiteY18" fmla="*/ 5646 h 1179126"/>
              <a:gd name="connsiteX19" fmla="*/ 1143000 w 4916984"/>
              <a:gd name="connsiteY19" fmla="*/ 158046 h 1179126"/>
              <a:gd name="connsiteX20" fmla="*/ 929640 w 4916984"/>
              <a:gd name="connsiteY20" fmla="*/ 279966 h 1179126"/>
              <a:gd name="connsiteX21" fmla="*/ 670560 w 4916984"/>
              <a:gd name="connsiteY21" fmla="*/ 310446 h 1179126"/>
              <a:gd name="connsiteX22" fmla="*/ 487680 w 4916984"/>
              <a:gd name="connsiteY22" fmla="*/ 264726 h 1179126"/>
              <a:gd name="connsiteX23" fmla="*/ 0 w 4916984"/>
              <a:gd name="connsiteY23" fmla="*/ 135186 h 117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16984" h="1179126">
                <a:moveTo>
                  <a:pt x="4709160" y="782886"/>
                </a:moveTo>
                <a:cubicBezTo>
                  <a:pt x="4752340" y="820986"/>
                  <a:pt x="4804410" y="857816"/>
                  <a:pt x="4838700" y="897186"/>
                </a:cubicBezTo>
                <a:cubicBezTo>
                  <a:pt x="4872990" y="936556"/>
                  <a:pt x="4907280" y="977196"/>
                  <a:pt x="4914900" y="1019106"/>
                </a:cubicBezTo>
                <a:cubicBezTo>
                  <a:pt x="4922520" y="1061016"/>
                  <a:pt x="4908550" y="1121976"/>
                  <a:pt x="4884420" y="1148646"/>
                </a:cubicBezTo>
                <a:cubicBezTo>
                  <a:pt x="4860290" y="1175316"/>
                  <a:pt x="4770120" y="1179126"/>
                  <a:pt x="4770120" y="1179126"/>
                </a:cubicBezTo>
                <a:lnTo>
                  <a:pt x="4297680" y="1163886"/>
                </a:lnTo>
                <a:cubicBezTo>
                  <a:pt x="4088130" y="1141026"/>
                  <a:pt x="3661410" y="1064826"/>
                  <a:pt x="3512820" y="1041966"/>
                </a:cubicBezTo>
                <a:cubicBezTo>
                  <a:pt x="3364230" y="1019106"/>
                  <a:pt x="3427730" y="1017836"/>
                  <a:pt x="3406140" y="1026726"/>
                </a:cubicBezTo>
                <a:cubicBezTo>
                  <a:pt x="3384550" y="1035616"/>
                  <a:pt x="3429000" y="1094036"/>
                  <a:pt x="3383280" y="1095306"/>
                </a:cubicBezTo>
                <a:cubicBezTo>
                  <a:pt x="3337560" y="1096576"/>
                  <a:pt x="3205480" y="1057206"/>
                  <a:pt x="3131820" y="1034346"/>
                </a:cubicBezTo>
                <a:cubicBezTo>
                  <a:pt x="3058160" y="1011486"/>
                  <a:pt x="3025140" y="1007676"/>
                  <a:pt x="2941320" y="958146"/>
                </a:cubicBezTo>
                <a:cubicBezTo>
                  <a:pt x="2857500" y="908616"/>
                  <a:pt x="2719070" y="789236"/>
                  <a:pt x="2628900" y="737166"/>
                </a:cubicBezTo>
                <a:cubicBezTo>
                  <a:pt x="2538730" y="685096"/>
                  <a:pt x="2453640" y="658426"/>
                  <a:pt x="2400300" y="645726"/>
                </a:cubicBezTo>
                <a:cubicBezTo>
                  <a:pt x="2346960" y="633026"/>
                  <a:pt x="2346960" y="691446"/>
                  <a:pt x="2308860" y="660966"/>
                </a:cubicBezTo>
                <a:cubicBezTo>
                  <a:pt x="2270760" y="630486"/>
                  <a:pt x="2216150" y="511106"/>
                  <a:pt x="2171700" y="462846"/>
                </a:cubicBezTo>
                <a:cubicBezTo>
                  <a:pt x="2127250" y="414586"/>
                  <a:pt x="2090420" y="410776"/>
                  <a:pt x="2042160" y="371406"/>
                </a:cubicBezTo>
                <a:cubicBezTo>
                  <a:pt x="1993900" y="332036"/>
                  <a:pt x="1964690" y="279966"/>
                  <a:pt x="1882140" y="226626"/>
                </a:cubicBezTo>
                <a:cubicBezTo>
                  <a:pt x="1799590" y="173286"/>
                  <a:pt x="1638300" y="88196"/>
                  <a:pt x="1546860" y="51366"/>
                </a:cubicBezTo>
                <a:cubicBezTo>
                  <a:pt x="1455420" y="14536"/>
                  <a:pt x="1400810" y="-12134"/>
                  <a:pt x="1333500" y="5646"/>
                </a:cubicBezTo>
                <a:cubicBezTo>
                  <a:pt x="1266190" y="23426"/>
                  <a:pt x="1210310" y="112326"/>
                  <a:pt x="1143000" y="158046"/>
                </a:cubicBezTo>
                <a:cubicBezTo>
                  <a:pt x="1075690" y="203766"/>
                  <a:pt x="1008380" y="254566"/>
                  <a:pt x="929640" y="279966"/>
                </a:cubicBezTo>
                <a:cubicBezTo>
                  <a:pt x="850900" y="305366"/>
                  <a:pt x="744220" y="312986"/>
                  <a:pt x="670560" y="310446"/>
                </a:cubicBezTo>
                <a:cubicBezTo>
                  <a:pt x="596900" y="307906"/>
                  <a:pt x="487680" y="264726"/>
                  <a:pt x="487680" y="264726"/>
                </a:cubicBezTo>
                <a:lnTo>
                  <a:pt x="0" y="135186"/>
                </a:lnTo>
              </a:path>
            </a:pathLst>
          </a:custGeom>
          <a:noFill/>
          <a:ln w="539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7" name="CasellaDiTesto 146"/>
          <p:cNvSpPr txBox="1"/>
          <p:nvPr/>
        </p:nvSpPr>
        <p:spPr>
          <a:xfrm>
            <a:off x="11154823" y="224919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NW</a:t>
            </a:r>
            <a:endParaRPr lang="it-IT" sz="3200" b="1" dirty="0"/>
          </a:p>
        </p:txBody>
      </p:sp>
      <p:sp>
        <p:nvSpPr>
          <p:cNvPr id="164" name="CasellaDiTesto 163"/>
          <p:cNvSpPr txBox="1"/>
          <p:nvPr/>
        </p:nvSpPr>
        <p:spPr>
          <a:xfrm>
            <a:off x="149397" y="64041"/>
            <a:ext cx="579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SE</a:t>
            </a:r>
            <a:endParaRPr lang="it-IT" sz="3200" b="1" dirty="0"/>
          </a:p>
        </p:txBody>
      </p:sp>
      <p:sp>
        <p:nvSpPr>
          <p:cNvPr id="170" name="CasellaDiTesto 169"/>
          <p:cNvSpPr txBox="1"/>
          <p:nvPr/>
        </p:nvSpPr>
        <p:spPr>
          <a:xfrm rot="2484377">
            <a:off x="7141550" y="3884604"/>
            <a:ext cx="2563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H</a:t>
            </a:r>
            <a:r>
              <a:rPr lang="it-IT" sz="3200" b="1" dirty="0" smtClean="0"/>
              <a:t>W RAMP</a:t>
            </a:r>
            <a:endParaRPr lang="it-IT" sz="3200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3880959" y="949323"/>
            <a:ext cx="1686359" cy="646331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FAGLIA </a:t>
            </a:r>
          </a:p>
          <a:p>
            <a:pPr algn="ctr"/>
            <a:r>
              <a:rPr lang="it-IT" b="1" dirty="0" smtClean="0"/>
              <a:t>COPEGN-COLAZ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5685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000"/>
                    </a14:imgEffect>
                    <a14:imgEffect>
                      <a14:saturation sat="63000"/>
                    </a14:imgEffect>
                    <a14:imgEffect>
                      <a14:brightnessContrast contrast="-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623" y="-60051"/>
            <a:ext cx="12374881" cy="8282617"/>
          </a:xfrm>
          <a:prstGeom prst="rect">
            <a:avLst/>
          </a:prstGeom>
        </p:spPr>
      </p:pic>
      <p:sp>
        <p:nvSpPr>
          <p:cNvPr id="5" name="Figura a mano libera 4"/>
          <p:cNvSpPr/>
          <p:nvPr/>
        </p:nvSpPr>
        <p:spPr>
          <a:xfrm>
            <a:off x="-182881" y="3981158"/>
            <a:ext cx="8370279" cy="4241410"/>
          </a:xfrm>
          <a:custGeom>
            <a:avLst/>
            <a:gdLst>
              <a:gd name="connsiteX0" fmla="*/ 5697415 w 5697415"/>
              <a:gd name="connsiteY0" fmla="*/ 0 h 3038622"/>
              <a:gd name="connsiteX1" fmla="*/ 0 w 5697415"/>
              <a:gd name="connsiteY1" fmla="*/ 3038622 h 3038622"/>
              <a:gd name="connsiteX2" fmla="*/ 0 w 5697415"/>
              <a:gd name="connsiteY2" fmla="*/ 3038622 h 3038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97415" h="3038622">
                <a:moveTo>
                  <a:pt x="5697415" y="0"/>
                </a:moveTo>
                <a:lnTo>
                  <a:pt x="0" y="3038622"/>
                </a:lnTo>
                <a:lnTo>
                  <a:pt x="0" y="3038622"/>
                </a:lnTo>
              </a:path>
            </a:pathLst>
          </a:custGeom>
          <a:noFill/>
          <a:ln w="444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1 14"/>
          <p:cNvCxnSpPr/>
          <p:nvPr/>
        </p:nvCxnSpPr>
        <p:spPr>
          <a:xfrm flipH="1" flipV="1">
            <a:off x="3169920" y="3916680"/>
            <a:ext cx="2011680" cy="1554480"/>
          </a:xfrm>
          <a:prstGeom prst="line">
            <a:avLst/>
          </a:prstGeom>
          <a:ln w="22225">
            <a:solidFill>
              <a:schemeClr val="tx1">
                <a:alpha val="9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igura a mano libera 16"/>
          <p:cNvSpPr/>
          <p:nvPr/>
        </p:nvSpPr>
        <p:spPr>
          <a:xfrm>
            <a:off x="4343400" y="2720340"/>
            <a:ext cx="2682240" cy="1737360"/>
          </a:xfrm>
          <a:custGeom>
            <a:avLst/>
            <a:gdLst>
              <a:gd name="connsiteX0" fmla="*/ 2682240 w 2682240"/>
              <a:gd name="connsiteY0" fmla="*/ 1737360 h 1737360"/>
              <a:gd name="connsiteX1" fmla="*/ 1432560 w 2682240"/>
              <a:gd name="connsiteY1" fmla="*/ 1082040 h 1737360"/>
              <a:gd name="connsiteX2" fmla="*/ 1135380 w 2682240"/>
              <a:gd name="connsiteY2" fmla="*/ 883920 h 1737360"/>
              <a:gd name="connsiteX3" fmla="*/ 0 w 2682240"/>
              <a:gd name="connsiteY3" fmla="*/ 0 h 1737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2240" h="1737360">
                <a:moveTo>
                  <a:pt x="2682240" y="1737360"/>
                </a:moveTo>
                <a:lnTo>
                  <a:pt x="1432560" y="1082040"/>
                </a:lnTo>
                <a:lnTo>
                  <a:pt x="1135380" y="88392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4724400" y="2156460"/>
            <a:ext cx="2979420" cy="2011680"/>
          </a:xfrm>
          <a:custGeom>
            <a:avLst/>
            <a:gdLst>
              <a:gd name="connsiteX0" fmla="*/ 2979420 w 2979420"/>
              <a:gd name="connsiteY0" fmla="*/ 2011680 h 2011680"/>
              <a:gd name="connsiteX1" fmla="*/ 1920240 w 2979420"/>
              <a:gd name="connsiteY1" fmla="*/ 1325880 h 2011680"/>
              <a:gd name="connsiteX2" fmla="*/ 1051560 w 2979420"/>
              <a:gd name="connsiteY2" fmla="*/ 792480 h 2011680"/>
              <a:gd name="connsiteX3" fmla="*/ 0 w 2979420"/>
              <a:gd name="connsiteY3" fmla="*/ 0 h 201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420" h="2011680">
                <a:moveTo>
                  <a:pt x="2979420" y="2011680"/>
                </a:moveTo>
                <a:lnTo>
                  <a:pt x="1920240" y="1325880"/>
                </a:lnTo>
                <a:lnTo>
                  <a:pt x="1051560" y="792480"/>
                </a:lnTo>
                <a:lnTo>
                  <a:pt x="0" y="0"/>
                </a:lnTo>
              </a:path>
            </a:pathLst>
          </a:custGeom>
          <a:noFill/>
          <a:ln w="22225">
            <a:solidFill>
              <a:schemeClr val="tx1"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 20"/>
          <p:cNvSpPr/>
          <p:nvPr/>
        </p:nvSpPr>
        <p:spPr>
          <a:xfrm>
            <a:off x="9797143" y="3106057"/>
            <a:ext cx="1059543" cy="2148114"/>
          </a:xfrm>
          <a:custGeom>
            <a:avLst/>
            <a:gdLst>
              <a:gd name="connsiteX0" fmla="*/ 1059543 w 1059543"/>
              <a:gd name="connsiteY0" fmla="*/ 0 h 2148114"/>
              <a:gd name="connsiteX1" fmla="*/ 319314 w 1059543"/>
              <a:gd name="connsiteY1" fmla="*/ 1335314 h 2148114"/>
              <a:gd name="connsiteX2" fmla="*/ 0 w 1059543"/>
              <a:gd name="connsiteY2" fmla="*/ 2148114 h 214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543" h="2148114">
                <a:moveTo>
                  <a:pt x="1059543" y="0"/>
                </a:moveTo>
                <a:lnTo>
                  <a:pt x="319314" y="1335314"/>
                </a:lnTo>
                <a:lnTo>
                  <a:pt x="0" y="214811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igura a mano libera 22"/>
          <p:cNvSpPr/>
          <p:nvPr/>
        </p:nvSpPr>
        <p:spPr>
          <a:xfrm>
            <a:off x="9100457" y="3135086"/>
            <a:ext cx="1973943" cy="4412343"/>
          </a:xfrm>
          <a:custGeom>
            <a:avLst/>
            <a:gdLst>
              <a:gd name="connsiteX0" fmla="*/ 0 w 1973943"/>
              <a:gd name="connsiteY0" fmla="*/ 4412343 h 4412343"/>
              <a:gd name="connsiteX1" fmla="*/ 957943 w 1973943"/>
              <a:gd name="connsiteY1" fmla="*/ 2975428 h 4412343"/>
              <a:gd name="connsiteX2" fmla="*/ 1973943 w 1973943"/>
              <a:gd name="connsiteY2" fmla="*/ 0 h 4412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3943" h="4412343">
                <a:moveTo>
                  <a:pt x="0" y="4412343"/>
                </a:moveTo>
                <a:cubicBezTo>
                  <a:pt x="314476" y="4061580"/>
                  <a:pt x="628953" y="3710818"/>
                  <a:pt x="957943" y="2975428"/>
                </a:cubicBezTo>
                <a:cubicBezTo>
                  <a:pt x="1286933" y="2240038"/>
                  <a:pt x="1630438" y="1120019"/>
                  <a:pt x="1973943" y="0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igura a mano libera 23"/>
          <p:cNvSpPr/>
          <p:nvPr/>
        </p:nvSpPr>
        <p:spPr>
          <a:xfrm>
            <a:off x="10909300" y="3429000"/>
            <a:ext cx="336550" cy="1390650"/>
          </a:xfrm>
          <a:custGeom>
            <a:avLst/>
            <a:gdLst>
              <a:gd name="connsiteX0" fmla="*/ 336550 w 336550"/>
              <a:gd name="connsiteY0" fmla="*/ 0 h 1390650"/>
              <a:gd name="connsiteX1" fmla="*/ 0 w 336550"/>
              <a:gd name="connsiteY1" fmla="*/ 1390650 h 1390650"/>
              <a:gd name="connsiteX2" fmla="*/ 0 w 336550"/>
              <a:gd name="connsiteY2" fmla="*/ 139065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1390650">
                <a:moveTo>
                  <a:pt x="336550" y="0"/>
                </a:moveTo>
                <a:lnTo>
                  <a:pt x="0" y="1390650"/>
                </a:lnTo>
                <a:lnTo>
                  <a:pt x="0" y="139065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igura a mano libera 24"/>
          <p:cNvSpPr/>
          <p:nvPr/>
        </p:nvSpPr>
        <p:spPr>
          <a:xfrm>
            <a:off x="8540750" y="4318000"/>
            <a:ext cx="660400" cy="1308100"/>
          </a:xfrm>
          <a:custGeom>
            <a:avLst/>
            <a:gdLst>
              <a:gd name="connsiteX0" fmla="*/ 660400 w 660400"/>
              <a:gd name="connsiteY0" fmla="*/ 0 h 1308100"/>
              <a:gd name="connsiteX1" fmla="*/ 0 w 660400"/>
              <a:gd name="connsiteY1" fmla="*/ 130810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60400" h="1308100">
                <a:moveTo>
                  <a:pt x="660400" y="0"/>
                </a:moveTo>
                <a:lnTo>
                  <a:pt x="0" y="130810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igura a mano libera 25"/>
          <p:cNvSpPr/>
          <p:nvPr/>
        </p:nvSpPr>
        <p:spPr>
          <a:xfrm>
            <a:off x="8299450" y="3981450"/>
            <a:ext cx="584200" cy="1085850"/>
          </a:xfrm>
          <a:custGeom>
            <a:avLst/>
            <a:gdLst>
              <a:gd name="connsiteX0" fmla="*/ 0 w 584200"/>
              <a:gd name="connsiteY0" fmla="*/ 1085850 h 1085850"/>
              <a:gd name="connsiteX1" fmla="*/ 584200 w 584200"/>
              <a:gd name="connsiteY1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4200" h="1085850">
                <a:moveTo>
                  <a:pt x="0" y="1085850"/>
                </a:moveTo>
                <a:lnTo>
                  <a:pt x="58420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igura a mano libera 26"/>
          <p:cNvSpPr/>
          <p:nvPr/>
        </p:nvSpPr>
        <p:spPr>
          <a:xfrm>
            <a:off x="9512300" y="2863850"/>
            <a:ext cx="342900" cy="1016000"/>
          </a:xfrm>
          <a:custGeom>
            <a:avLst/>
            <a:gdLst>
              <a:gd name="connsiteX0" fmla="*/ 342900 w 342900"/>
              <a:gd name="connsiteY0" fmla="*/ 0 h 1016000"/>
              <a:gd name="connsiteX1" fmla="*/ 0 w 342900"/>
              <a:gd name="connsiteY1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900" h="1016000">
                <a:moveTo>
                  <a:pt x="342900" y="0"/>
                </a:moveTo>
                <a:lnTo>
                  <a:pt x="0" y="101600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8598628" y="6038363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bg1"/>
                </a:solidFill>
              </a:rPr>
              <a:t>DP</a:t>
            </a:r>
            <a:endParaRPr lang="it-IT" sz="3200" b="1" dirty="0">
              <a:solidFill>
                <a:schemeClr val="bg1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1940285" y="1668167"/>
            <a:ext cx="6609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bg1"/>
                </a:solidFill>
              </a:rPr>
              <a:t>CG</a:t>
            </a:r>
            <a:endParaRPr lang="it-IT" sz="3200" b="1" dirty="0">
              <a:solidFill>
                <a:schemeClr val="bg1"/>
              </a:solidFill>
            </a:endParaRPr>
          </a:p>
        </p:txBody>
      </p:sp>
      <p:cxnSp>
        <p:nvCxnSpPr>
          <p:cNvPr id="33" name="Connettore 1 32"/>
          <p:cNvCxnSpPr/>
          <p:nvPr/>
        </p:nvCxnSpPr>
        <p:spPr>
          <a:xfrm flipH="1">
            <a:off x="236220" y="1364343"/>
            <a:ext cx="4107180" cy="2953657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4288888" y="3728145"/>
            <a:ext cx="66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>
                <a:solidFill>
                  <a:schemeClr val="bg1"/>
                </a:solidFill>
              </a:rPr>
              <a:t>DP</a:t>
            </a:r>
            <a:endParaRPr lang="it-IT" sz="3200" b="1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8994" y="-60052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E</a:t>
            </a:r>
            <a:endParaRPr lang="it-IT" sz="28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1519936" y="-29274"/>
            <a:ext cx="463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W</a:t>
            </a:r>
            <a:endParaRPr lang="it-IT" sz="2400" b="1" dirty="0"/>
          </a:p>
        </p:txBody>
      </p:sp>
      <p:sp>
        <p:nvSpPr>
          <p:cNvPr id="20" name="Ovale 19"/>
          <p:cNvSpPr/>
          <p:nvPr/>
        </p:nvSpPr>
        <p:spPr>
          <a:xfrm>
            <a:off x="528859" y="34715"/>
            <a:ext cx="655906" cy="695816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 smtClean="0">
                <a:solidFill>
                  <a:schemeClr val="tx1"/>
                </a:solidFill>
              </a:rPr>
              <a:t>3</a:t>
            </a:r>
            <a:endParaRPr lang="it-IT" sz="2800" b="1" dirty="0">
              <a:solidFill>
                <a:schemeClr val="tx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231400" y="116668"/>
            <a:ext cx="9861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Affioramento di </a:t>
            </a:r>
            <a:r>
              <a:rPr lang="it-IT" sz="2800" dirty="0" err="1" smtClean="0"/>
              <a:t>splay</a:t>
            </a:r>
            <a:r>
              <a:rPr lang="it-IT" sz="2800" dirty="0" smtClean="0"/>
              <a:t> </a:t>
            </a:r>
            <a:r>
              <a:rPr lang="it-IT" sz="2800" dirty="0" err="1" smtClean="0"/>
              <a:t>thrust</a:t>
            </a:r>
            <a:r>
              <a:rPr lang="it-IT" sz="2800" dirty="0" smtClean="0"/>
              <a:t> in Val del </a:t>
            </a:r>
            <a:r>
              <a:rPr lang="it-IT" sz="2800" dirty="0" err="1" smtClean="0"/>
              <a:t>Mis</a:t>
            </a:r>
            <a:r>
              <a:rPr lang="it-IT" sz="2800" dirty="0" smtClean="0"/>
              <a:t>: FAGLIA COPEGN-COLAZ</a:t>
            </a:r>
            <a:endParaRPr lang="it-IT" sz="28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429840" y="678105"/>
            <a:ext cx="157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MONTE COLAZ</a:t>
            </a:r>
            <a:endParaRPr lang="it-IT" dirty="0"/>
          </a:p>
        </p:txBody>
      </p:sp>
      <p:sp>
        <p:nvSpPr>
          <p:cNvPr id="7" name="Figura a mano libera 6"/>
          <p:cNvSpPr/>
          <p:nvPr/>
        </p:nvSpPr>
        <p:spPr>
          <a:xfrm>
            <a:off x="10290643" y="1040331"/>
            <a:ext cx="1234689" cy="1139483"/>
          </a:xfrm>
          <a:custGeom>
            <a:avLst/>
            <a:gdLst>
              <a:gd name="connsiteX0" fmla="*/ 0 w 1139483"/>
              <a:gd name="connsiteY0" fmla="*/ 0 h 1083212"/>
              <a:gd name="connsiteX1" fmla="*/ 225083 w 1139483"/>
              <a:gd name="connsiteY1" fmla="*/ 365760 h 1083212"/>
              <a:gd name="connsiteX2" fmla="*/ 633046 w 1139483"/>
              <a:gd name="connsiteY2" fmla="*/ 815926 h 1083212"/>
              <a:gd name="connsiteX3" fmla="*/ 1139483 w 1139483"/>
              <a:gd name="connsiteY3" fmla="*/ 1083212 h 108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483" h="1083212">
                <a:moveTo>
                  <a:pt x="0" y="0"/>
                </a:moveTo>
                <a:cubicBezTo>
                  <a:pt x="59787" y="114886"/>
                  <a:pt x="119575" y="229772"/>
                  <a:pt x="225083" y="365760"/>
                </a:cubicBezTo>
                <a:cubicBezTo>
                  <a:pt x="330591" y="501748"/>
                  <a:pt x="480646" y="696351"/>
                  <a:pt x="633046" y="815926"/>
                </a:cubicBezTo>
                <a:cubicBezTo>
                  <a:pt x="785446" y="935501"/>
                  <a:pt x="962464" y="1009356"/>
                  <a:pt x="1139483" y="108321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9541787" y="1040331"/>
            <a:ext cx="1463040" cy="872197"/>
          </a:xfrm>
          <a:custGeom>
            <a:avLst/>
            <a:gdLst>
              <a:gd name="connsiteX0" fmla="*/ 0 w 1463040"/>
              <a:gd name="connsiteY0" fmla="*/ 0 h 872197"/>
              <a:gd name="connsiteX1" fmla="*/ 281354 w 1463040"/>
              <a:gd name="connsiteY1" fmla="*/ 407963 h 872197"/>
              <a:gd name="connsiteX2" fmla="*/ 858130 w 1463040"/>
              <a:gd name="connsiteY2" fmla="*/ 717453 h 872197"/>
              <a:gd name="connsiteX3" fmla="*/ 1463040 w 1463040"/>
              <a:gd name="connsiteY3" fmla="*/ 872197 h 87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3040" h="872197">
                <a:moveTo>
                  <a:pt x="0" y="0"/>
                </a:moveTo>
                <a:cubicBezTo>
                  <a:pt x="69166" y="144194"/>
                  <a:pt x="138332" y="288388"/>
                  <a:pt x="281354" y="407963"/>
                </a:cubicBezTo>
                <a:cubicBezTo>
                  <a:pt x="424376" y="527538"/>
                  <a:pt x="661182" y="640081"/>
                  <a:pt x="858130" y="717453"/>
                </a:cubicBezTo>
                <a:cubicBezTo>
                  <a:pt x="1055078" y="794825"/>
                  <a:pt x="1259059" y="833511"/>
                  <a:pt x="1463040" y="872197"/>
                </a:cubicBezTo>
              </a:path>
            </a:pathLst>
          </a:cu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 rot="2650313">
            <a:off x="10801729" y="1495448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F.VS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 rot="1666052">
            <a:off x="9807755" y="1260164"/>
            <a:ext cx="639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F.C-C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9259386" y="701221"/>
            <a:ext cx="2822723" cy="17735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2 12"/>
          <p:cNvCxnSpPr/>
          <p:nvPr/>
        </p:nvCxnSpPr>
        <p:spPr>
          <a:xfrm flipH="1" flipV="1">
            <a:off x="11308663" y="1952587"/>
            <a:ext cx="276744" cy="130425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 flipH="1" flipV="1">
            <a:off x="9638395" y="991521"/>
            <a:ext cx="164777" cy="261702"/>
          </a:xfrm>
          <a:prstGeom prst="straightConnector1">
            <a:avLst/>
          </a:prstGeom>
          <a:ln w="222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asellaDiTesto 1"/>
          <p:cNvSpPr txBox="1"/>
          <p:nvPr/>
        </p:nvSpPr>
        <p:spPr>
          <a:xfrm>
            <a:off x="1511144" y="5407634"/>
            <a:ext cx="745717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FW</a:t>
            </a:r>
            <a:endParaRPr lang="it-IT" sz="32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5606692" y="6038362"/>
            <a:ext cx="816249" cy="58477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HW</a:t>
            </a:r>
            <a:endParaRPr lang="it-IT" sz="3200" b="1" dirty="0"/>
          </a:p>
        </p:txBody>
      </p:sp>
      <p:sp>
        <p:nvSpPr>
          <p:cNvPr id="38" name="Figura a mano libera 37"/>
          <p:cNvSpPr/>
          <p:nvPr/>
        </p:nvSpPr>
        <p:spPr>
          <a:xfrm>
            <a:off x="-190500" y="3352800"/>
            <a:ext cx="8401050" cy="4876800"/>
          </a:xfrm>
          <a:custGeom>
            <a:avLst/>
            <a:gdLst>
              <a:gd name="connsiteX0" fmla="*/ 8401050 w 8401050"/>
              <a:gd name="connsiteY0" fmla="*/ 590550 h 4876800"/>
              <a:gd name="connsiteX1" fmla="*/ 7905750 w 8401050"/>
              <a:gd name="connsiteY1" fmla="*/ 0 h 4876800"/>
              <a:gd name="connsiteX2" fmla="*/ 38100 w 8401050"/>
              <a:gd name="connsiteY2" fmla="*/ 3867150 h 4876800"/>
              <a:gd name="connsiteX3" fmla="*/ 0 w 8401050"/>
              <a:gd name="connsiteY3" fmla="*/ 4876800 h 4876800"/>
              <a:gd name="connsiteX4" fmla="*/ 8401050 w 8401050"/>
              <a:gd name="connsiteY4" fmla="*/ 59055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1050" h="4876800">
                <a:moveTo>
                  <a:pt x="8401050" y="590550"/>
                </a:moveTo>
                <a:lnTo>
                  <a:pt x="7905750" y="0"/>
                </a:lnTo>
                <a:lnTo>
                  <a:pt x="38100" y="3867150"/>
                </a:lnTo>
                <a:lnTo>
                  <a:pt x="0" y="4876800"/>
                </a:lnTo>
                <a:lnTo>
                  <a:pt x="8401050" y="590550"/>
                </a:lnTo>
                <a:close/>
              </a:path>
            </a:pathLst>
          </a:custGeom>
          <a:solidFill>
            <a:srgbClr val="C00000">
              <a:alpha val="39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igura a mano libera 38"/>
          <p:cNvSpPr/>
          <p:nvPr/>
        </p:nvSpPr>
        <p:spPr>
          <a:xfrm>
            <a:off x="7886700" y="3390900"/>
            <a:ext cx="323850" cy="419100"/>
          </a:xfrm>
          <a:custGeom>
            <a:avLst/>
            <a:gdLst>
              <a:gd name="connsiteX0" fmla="*/ 323850 w 323850"/>
              <a:gd name="connsiteY0" fmla="*/ 419100 h 419100"/>
              <a:gd name="connsiteX1" fmla="*/ 0 w 323850"/>
              <a:gd name="connsiteY1" fmla="*/ 0 h 419100"/>
              <a:gd name="connsiteX2" fmla="*/ 266700 w 323850"/>
              <a:gd name="connsiteY2" fmla="*/ 171450 h 419100"/>
              <a:gd name="connsiteX3" fmla="*/ 152400 w 323850"/>
              <a:gd name="connsiteY3" fmla="*/ 20955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419100">
                <a:moveTo>
                  <a:pt x="323850" y="419100"/>
                </a:moveTo>
                <a:lnTo>
                  <a:pt x="0" y="0"/>
                </a:lnTo>
                <a:lnTo>
                  <a:pt x="266700" y="171450"/>
                </a:lnTo>
                <a:lnTo>
                  <a:pt x="152400" y="209550"/>
                </a:ln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51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317198" y="249870"/>
            <a:ext cx="55021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Nella zona di tetto il piano di faglia ha:</a:t>
            </a:r>
          </a:p>
          <a:p>
            <a:pPr algn="ctr"/>
            <a:endParaRPr lang="it-IT" dirty="0"/>
          </a:p>
          <a:p>
            <a:pPr algn="ctr"/>
            <a:r>
              <a:rPr lang="it-IT" dirty="0" smtClean="0"/>
              <a:t>IMMERSIONE: 350°</a:t>
            </a:r>
          </a:p>
          <a:p>
            <a:pPr algn="ctr"/>
            <a:r>
              <a:rPr lang="it-IT" dirty="0" smtClean="0"/>
              <a:t>INCLINAZIONE 60</a:t>
            </a:r>
          </a:p>
          <a:p>
            <a:pPr algn="ctr"/>
            <a:endParaRPr lang="it-IT" dirty="0"/>
          </a:p>
          <a:p>
            <a:pPr algn="ctr"/>
            <a:r>
              <a:rPr lang="it-IT" dirty="0" smtClean="0"/>
              <a:t>Il </a:t>
            </a:r>
            <a:r>
              <a:rPr lang="it-IT" dirty="0" err="1" smtClean="0"/>
              <a:t>pitch</a:t>
            </a:r>
            <a:r>
              <a:rPr lang="it-IT" dirty="0" smtClean="0"/>
              <a:t> delle lineazioni è 35°W lo stesso dello stop 1 (Valle </a:t>
            </a:r>
            <a:r>
              <a:rPr lang="it-IT" dirty="0" err="1" smtClean="0"/>
              <a:t>Imperina</a:t>
            </a:r>
            <a:r>
              <a:rPr lang="it-IT" dirty="0" smtClean="0"/>
              <a:t>)</a:t>
            </a:r>
          </a:p>
          <a:p>
            <a:pPr algn="ctr"/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820903" y="6421897"/>
            <a:ext cx="6415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FIBRE DI CALCITE SINCINEMATICA A TESTIMONIANZA DEL MOVIMENTO DELLA FAGLIA</a:t>
            </a:r>
            <a:endParaRPr lang="it-IT" sz="1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98"/>
          <a:stretch/>
        </p:blipFill>
        <p:spPr>
          <a:xfrm>
            <a:off x="109578" y="82446"/>
            <a:ext cx="5954547" cy="4594445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542789" y="4704187"/>
            <a:ext cx="5088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CATACLASITI ROCCE DI FAGLIA PRIMA FRATTURATE POI CEMENTATE</a:t>
            </a:r>
            <a:endParaRPr lang="it-IT" sz="14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961" y="2629593"/>
            <a:ext cx="5581358" cy="3720905"/>
          </a:xfrm>
          <a:prstGeom prst="rect">
            <a:avLst/>
          </a:prstGeom>
        </p:spPr>
      </p:pic>
      <p:cxnSp>
        <p:nvCxnSpPr>
          <p:cNvPr id="9" name="Connettore 1 8"/>
          <p:cNvCxnSpPr/>
          <p:nvPr/>
        </p:nvCxnSpPr>
        <p:spPr>
          <a:xfrm flipV="1">
            <a:off x="6317198" y="6204002"/>
            <a:ext cx="628867" cy="279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256453" y="5862656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10 cm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07008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1"/>
          <a:stretch/>
        </p:blipFill>
        <p:spPr>
          <a:xfrm>
            <a:off x="0" y="-76201"/>
            <a:ext cx="12192000" cy="7422421"/>
          </a:xfrm>
          <a:prstGeom prst="rect">
            <a:avLst/>
          </a:prstGeom>
        </p:spPr>
      </p:pic>
      <p:sp>
        <p:nvSpPr>
          <p:cNvPr id="4" name="Ovale 3"/>
          <p:cNvSpPr/>
          <p:nvPr/>
        </p:nvSpPr>
        <p:spPr>
          <a:xfrm>
            <a:off x="119619" y="402534"/>
            <a:ext cx="655906" cy="695816"/>
          </a:xfrm>
          <a:prstGeom prst="ellipse">
            <a:avLst/>
          </a:prstGeom>
          <a:solidFill>
            <a:srgbClr val="FFC000">
              <a:alpha val="34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16760" y="355029"/>
            <a:ext cx="8681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Piega del Monte Zelo in sinistra Val </a:t>
            </a:r>
            <a:r>
              <a:rPr lang="it-IT" sz="3600" dirty="0" err="1" smtClean="0"/>
              <a:t>Cordevole</a:t>
            </a:r>
            <a:endParaRPr lang="it-IT" sz="3600" dirty="0"/>
          </a:p>
        </p:txBody>
      </p:sp>
      <p:sp>
        <p:nvSpPr>
          <p:cNvPr id="9" name="Figura a mano libera 8"/>
          <p:cNvSpPr/>
          <p:nvPr/>
        </p:nvSpPr>
        <p:spPr>
          <a:xfrm>
            <a:off x="0" y="2499466"/>
            <a:ext cx="2362199" cy="2339234"/>
          </a:xfrm>
          <a:custGeom>
            <a:avLst/>
            <a:gdLst>
              <a:gd name="connsiteX0" fmla="*/ 1575582 w 1575582"/>
              <a:gd name="connsiteY0" fmla="*/ 0 h 1561514"/>
              <a:gd name="connsiteX1" fmla="*/ 914400 w 1575582"/>
              <a:gd name="connsiteY1" fmla="*/ 661181 h 1561514"/>
              <a:gd name="connsiteX2" fmla="*/ 647114 w 1575582"/>
              <a:gd name="connsiteY2" fmla="*/ 1041009 h 1561514"/>
              <a:gd name="connsiteX3" fmla="*/ 0 w 1575582"/>
              <a:gd name="connsiteY3" fmla="*/ 1561514 h 156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5582" h="1561514">
                <a:moveTo>
                  <a:pt x="1575582" y="0"/>
                </a:moveTo>
                <a:lnTo>
                  <a:pt x="914400" y="661181"/>
                </a:lnTo>
                <a:lnTo>
                  <a:pt x="647114" y="1041009"/>
                </a:lnTo>
                <a:lnTo>
                  <a:pt x="0" y="1561514"/>
                </a:lnTo>
              </a:path>
            </a:pathLst>
          </a:cu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916760" y="1658080"/>
            <a:ext cx="17155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FAGLIA </a:t>
            </a:r>
          </a:p>
          <a:p>
            <a:pPr algn="ctr"/>
            <a:r>
              <a:rPr lang="it-IT" dirty="0" smtClean="0"/>
              <a:t>COPEGN-COLAZ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196868" y="5193358"/>
            <a:ext cx="2220160" cy="8309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2400" dirty="0" smtClean="0"/>
              <a:t>FW della FAGLIA</a:t>
            </a:r>
          </a:p>
          <a:p>
            <a:pPr algn="ctr"/>
            <a:r>
              <a:rPr lang="it-IT" sz="2400" dirty="0" smtClean="0"/>
              <a:t>COPEGN-COLAZ </a:t>
            </a:r>
            <a:endParaRPr lang="it-IT" sz="2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1411717" y="2499466"/>
            <a:ext cx="556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SE</a:t>
            </a:r>
            <a:endParaRPr lang="it-IT" sz="28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8205" y="2021053"/>
            <a:ext cx="747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NW</a:t>
            </a:r>
            <a:endParaRPr lang="it-IT" sz="2800" b="1" dirty="0"/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477" y="1095822"/>
            <a:ext cx="3315904" cy="2510841"/>
          </a:xfrm>
          <a:prstGeom prst="rect">
            <a:avLst/>
          </a:prstGeom>
        </p:spPr>
      </p:pic>
      <p:sp>
        <p:nvSpPr>
          <p:cNvPr id="50" name="Figura a mano libera 49"/>
          <p:cNvSpPr/>
          <p:nvPr/>
        </p:nvSpPr>
        <p:spPr>
          <a:xfrm>
            <a:off x="6446520" y="2804160"/>
            <a:ext cx="2331720" cy="1539240"/>
          </a:xfrm>
          <a:custGeom>
            <a:avLst/>
            <a:gdLst>
              <a:gd name="connsiteX0" fmla="*/ 0 w 2331720"/>
              <a:gd name="connsiteY0" fmla="*/ 1539240 h 1539240"/>
              <a:gd name="connsiteX1" fmla="*/ 518160 w 2331720"/>
              <a:gd name="connsiteY1" fmla="*/ 1325880 h 1539240"/>
              <a:gd name="connsiteX2" fmla="*/ 868680 w 2331720"/>
              <a:gd name="connsiteY2" fmla="*/ 1135380 h 1539240"/>
              <a:gd name="connsiteX3" fmla="*/ 1021080 w 2331720"/>
              <a:gd name="connsiteY3" fmla="*/ 1112520 h 1539240"/>
              <a:gd name="connsiteX4" fmla="*/ 1196340 w 2331720"/>
              <a:gd name="connsiteY4" fmla="*/ 1112520 h 1539240"/>
              <a:gd name="connsiteX5" fmla="*/ 1295400 w 2331720"/>
              <a:gd name="connsiteY5" fmla="*/ 1051560 h 1539240"/>
              <a:gd name="connsiteX6" fmla="*/ 1440180 w 2331720"/>
              <a:gd name="connsiteY6" fmla="*/ 960120 h 1539240"/>
              <a:gd name="connsiteX7" fmla="*/ 1592580 w 2331720"/>
              <a:gd name="connsiteY7" fmla="*/ 792480 h 1539240"/>
              <a:gd name="connsiteX8" fmla="*/ 1775460 w 2331720"/>
              <a:gd name="connsiteY8" fmla="*/ 556260 h 1539240"/>
              <a:gd name="connsiteX9" fmla="*/ 1996440 w 2331720"/>
              <a:gd name="connsiteY9" fmla="*/ 342900 h 1539240"/>
              <a:gd name="connsiteX10" fmla="*/ 2331720 w 2331720"/>
              <a:gd name="connsiteY10" fmla="*/ 0 h 1539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31720" h="1539240">
                <a:moveTo>
                  <a:pt x="0" y="1539240"/>
                </a:moveTo>
                <a:lnTo>
                  <a:pt x="518160" y="1325880"/>
                </a:lnTo>
                <a:lnTo>
                  <a:pt x="868680" y="1135380"/>
                </a:lnTo>
                <a:lnTo>
                  <a:pt x="1021080" y="1112520"/>
                </a:lnTo>
                <a:lnTo>
                  <a:pt x="1196340" y="1112520"/>
                </a:lnTo>
                <a:lnTo>
                  <a:pt x="1295400" y="1051560"/>
                </a:lnTo>
                <a:lnTo>
                  <a:pt x="1440180" y="960120"/>
                </a:lnTo>
                <a:lnTo>
                  <a:pt x="1592580" y="792480"/>
                </a:lnTo>
                <a:lnTo>
                  <a:pt x="1775460" y="556260"/>
                </a:lnTo>
                <a:lnTo>
                  <a:pt x="1996440" y="342900"/>
                </a:lnTo>
                <a:lnTo>
                  <a:pt x="2331720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Figura a mano libera 50"/>
          <p:cNvSpPr/>
          <p:nvPr/>
        </p:nvSpPr>
        <p:spPr>
          <a:xfrm>
            <a:off x="5638800" y="2395538"/>
            <a:ext cx="2900363" cy="1547812"/>
          </a:xfrm>
          <a:custGeom>
            <a:avLst/>
            <a:gdLst>
              <a:gd name="connsiteX0" fmla="*/ 0 w 2900363"/>
              <a:gd name="connsiteY0" fmla="*/ 814387 h 1547812"/>
              <a:gd name="connsiteX1" fmla="*/ 247650 w 2900363"/>
              <a:gd name="connsiteY1" fmla="*/ 1252537 h 1547812"/>
              <a:gd name="connsiteX2" fmla="*/ 395288 w 2900363"/>
              <a:gd name="connsiteY2" fmla="*/ 1443037 h 1547812"/>
              <a:gd name="connsiteX3" fmla="*/ 557213 w 2900363"/>
              <a:gd name="connsiteY3" fmla="*/ 1543050 h 1547812"/>
              <a:gd name="connsiteX4" fmla="*/ 661988 w 2900363"/>
              <a:gd name="connsiteY4" fmla="*/ 1547812 h 1547812"/>
              <a:gd name="connsiteX5" fmla="*/ 866775 w 2900363"/>
              <a:gd name="connsiteY5" fmla="*/ 1490662 h 1547812"/>
              <a:gd name="connsiteX6" fmla="*/ 1066800 w 2900363"/>
              <a:gd name="connsiteY6" fmla="*/ 1414462 h 1547812"/>
              <a:gd name="connsiteX7" fmla="*/ 1214438 w 2900363"/>
              <a:gd name="connsiteY7" fmla="*/ 1328737 h 1547812"/>
              <a:gd name="connsiteX8" fmla="*/ 1443038 w 2900363"/>
              <a:gd name="connsiteY8" fmla="*/ 1271587 h 1547812"/>
              <a:gd name="connsiteX9" fmla="*/ 1666875 w 2900363"/>
              <a:gd name="connsiteY9" fmla="*/ 1166812 h 1547812"/>
              <a:gd name="connsiteX10" fmla="*/ 1905000 w 2900363"/>
              <a:gd name="connsiteY10" fmla="*/ 990600 h 1547812"/>
              <a:gd name="connsiteX11" fmla="*/ 2095500 w 2900363"/>
              <a:gd name="connsiteY11" fmla="*/ 857250 h 1547812"/>
              <a:gd name="connsiteX12" fmla="*/ 2252663 w 2900363"/>
              <a:gd name="connsiteY12" fmla="*/ 695325 h 1547812"/>
              <a:gd name="connsiteX13" fmla="*/ 2490788 w 2900363"/>
              <a:gd name="connsiteY13" fmla="*/ 442912 h 1547812"/>
              <a:gd name="connsiteX14" fmla="*/ 2743200 w 2900363"/>
              <a:gd name="connsiteY14" fmla="*/ 138112 h 1547812"/>
              <a:gd name="connsiteX15" fmla="*/ 2900363 w 2900363"/>
              <a:gd name="connsiteY15" fmla="*/ 0 h 154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900363" h="1547812">
                <a:moveTo>
                  <a:pt x="0" y="814387"/>
                </a:moveTo>
                <a:lnTo>
                  <a:pt x="247650" y="1252537"/>
                </a:lnTo>
                <a:lnTo>
                  <a:pt x="395288" y="1443037"/>
                </a:lnTo>
                <a:lnTo>
                  <a:pt x="557213" y="1543050"/>
                </a:lnTo>
                <a:lnTo>
                  <a:pt x="661988" y="1547812"/>
                </a:lnTo>
                <a:lnTo>
                  <a:pt x="866775" y="1490662"/>
                </a:lnTo>
                <a:lnTo>
                  <a:pt x="1066800" y="1414462"/>
                </a:lnTo>
                <a:lnTo>
                  <a:pt x="1214438" y="1328737"/>
                </a:lnTo>
                <a:lnTo>
                  <a:pt x="1443038" y="1271587"/>
                </a:lnTo>
                <a:lnTo>
                  <a:pt x="1666875" y="1166812"/>
                </a:lnTo>
                <a:lnTo>
                  <a:pt x="1905000" y="990600"/>
                </a:lnTo>
                <a:lnTo>
                  <a:pt x="2095500" y="857250"/>
                </a:lnTo>
                <a:lnTo>
                  <a:pt x="2252663" y="695325"/>
                </a:lnTo>
                <a:lnTo>
                  <a:pt x="2490788" y="442912"/>
                </a:lnTo>
                <a:lnTo>
                  <a:pt x="2743200" y="138112"/>
                </a:lnTo>
                <a:lnTo>
                  <a:pt x="2900363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Figura a mano libera 51"/>
          <p:cNvSpPr/>
          <p:nvPr/>
        </p:nvSpPr>
        <p:spPr>
          <a:xfrm>
            <a:off x="5915025" y="2833688"/>
            <a:ext cx="2057400" cy="971550"/>
          </a:xfrm>
          <a:custGeom>
            <a:avLst/>
            <a:gdLst>
              <a:gd name="connsiteX0" fmla="*/ 0 w 2057400"/>
              <a:gd name="connsiteY0" fmla="*/ 409575 h 971550"/>
              <a:gd name="connsiteX1" fmla="*/ 114300 w 2057400"/>
              <a:gd name="connsiteY1" fmla="*/ 661987 h 971550"/>
              <a:gd name="connsiteX2" fmla="*/ 219075 w 2057400"/>
              <a:gd name="connsiteY2" fmla="*/ 866775 h 971550"/>
              <a:gd name="connsiteX3" fmla="*/ 304800 w 2057400"/>
              <a:gd name="connsiteY3" fmla="*/ 952500 h 971550"/>
              <a:gd name="connsiteX4" fmla="*/ 390525 w 2057400"/>
              <a:gd name="connsiteY4" fmla="*/ 971550 h 971550"/>
              <a:gd name="connsiteX5" fmla="*/ 500063 w 2057400"/>
              <a:gd name="connsiteY5" fmla="*/ 952500 h 971550"/>
              <a:gd name="connsiteX6" fmla="*/ 666750 w 2057400"/>
              <a:gd name="connsiteY6" fmla="*/ 881062 h 971550"/>
              <a:gd name="connsiteX7" fmla="*/ 723900 w 2057400"/>
              <a:gd name="connsiteY7" fmla="*/ 862012 h 971550"/>
              <a:gd name="connsiteX8" fmla="*/ 881063 w 2057400"/>
              <a:gd name="connsiteY8" fmla="*/ 800100 h 971550"/>
              <a:gd name="connsiteX9" fmla="*/ 1019175 w 2057400"/>
              <a:gd name="connsiteY9" fmla="*/ 742950 h 971550"/>
              <a:gd name="connsiteX10" fmla="*/ 1209675 w 2057400"/>
              <a:gd name="connsiteY10" fmla="*/ 704850 h 971550"/>
              <a:gd name="connsiteX11" fmla="*/ 1328738 w 2057400"/>
              <a:gd name="connsiteY11" fmla="*/ 661987 h 971550"/>
              <a:gd name="connsiteX12" fmla="*/ 1509713 w 2057400"/>
              <a:gd name="connsiteY12" fmla="*/ 509587 h 971550"/>
              <a:gd name="connsiteX13" fmla="*/ 1695450 w 2057400"/>
              <a:gd name="connsiteY13" fmla="*/ 371475 h 971550"/>
              <a:gd name="connsiteX14" fmla="*/ 1795463 w 2057400"/>
              <a:gd name="connsiteY14" fmla="*/ 290512 h 971550"/>
              <a:gd name="connsiteX15" fmla="*/ 2057400 w 2057400"/>
              <a:gd name="connsiteY15" fmla="*/ 0 h 97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057400" h="971550">
                <a:moveTo>
                  <a:pt x="0" y="409575"/>
                </a:moveTo>
                <a:lnTo>
                  <a:pt x="114300" y="661987"/>
                </a:lnTo>
                <a:lnTo>
                  <a:pt x="219075" y="866775"/>
                </a:lnTo>
                <a:lnTo>
                  <a:pt x="304800" y="952500"/>
                </a:lnTo>
                <a:lnTo>
                  <a:pt x="390525" y="971550"/>
                </a:lnTo>
                <a:lnTo>
                  <a:pt x="500063" y="952500"/>
                </a:lnTo>
                <a:lnTo>
                  <a:pt x="666750" y="881062"/>
                </a:lnTo>
                <a:lnTo>
                  <a:pt x="723900" y="862012"/>
                </a:lnTo>
                <a:lnTo>
                  <a:pt x="881063" y="800100"/>
                </a:lnTo>
                <a:lnTo>
                  <a:pt x="1019175" y="742950"/>
                </a:lnTo>
                <a:lnTo>
                  <a:pt x="1209675" y="704850"/>
                </a:lnTo>
                <a:lnTo>
                  <a:pt x="1328738" y="661987"/>
                </a:lnTo>
                <a:lnTo>
                  <a:pt x="1509713" y="509587"/>
                </a:lnTo>
                <a:lnTo>
                  <a:pt x="1695450" y="371475"/>
                </a:lnTo>
                <a:lnTo>
                  <a:pt x="1795463" y="290512"/>
                </a:lnTo>
                <a:lnTo>
                  <a:pt x="2057400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igura a mano libera 52"/>
          <p:cNvSpPr/>
          <p:nvPr/>
        </p:nvSpPr>
        <p:spPr>
          <a:xfrm>
            <a:off x="5538788" y="2533650"/>
            <a:ext cx="3086100" cy="1514475"/>
          </a:xfrm>
          <a:custGeom>
            <a:avLst/>
            <a:gdLst>
              <a:gd name="connsiteX0" fmla="*/ 0 w 3086100"/>
              <a:gd name="connsiteY0" fmla="*/ 866775 h 1514475"/>
              <a:gd name="connsiteX1" fmla="*/ 219075 w 3086100"/>
              <a:gd name="connsiteY1" fmla="*/ 1190625 h 1514475"/>
              <a:gd name="connsiteX2" fmla="*/ 347662 w 3086100"/>
              <a:gd name="connsiteY2" fmla="*/ 1333500 h 1514475"/>
              <a:gd name="connsiteX3" fmla="*/ 576262 w 3086100"/>
              <a:gd name="connsiteY3" fmla="*/ 1490663 h 1514475"/>
              <a:gd name="connsiteX4" fmla="*/ 661987 w 3086100"/>
              <a:gd name="connsiteY4" fmla="*/ 1514475 h 1514475"/>
              <a:gd name="connsiteX5" fmla="*/ 1028700 w 3086100"/>
              <a:gd name="connsiteY5" fmla="*/ 1419225 h 1514475"/>
              <a:gd name="connsiteX6" fmla="*/ 1223962 w 3086100"/>
              <a:gd name="connsiteY6" fmla="*/ 1347788 h 1514475"/>
              <a:gd name="connsiteX7" fmla="*/ 1457325 w 3086100"/>
              <a:gd name="connsiteY7" fmla="*/ 1233488 h 1514475"/>
              <a:gd name="connsiteX8" fmla="*/ 1652587 w 3086100"/>
              <a:gd name="connsiteY8" fmla="*/ 1204913 h 1514475"/>
              <a:gd name="connsiteX9" fmla="*/ 1895475 w 3086100"/>
              <a:gd name="connsiteY9" fmla="*/ 1095375 h 1514475"/>
              <a:gd name="connsiteX10" fmla="*/ 2114550 w 3086100"/>
              <a:gd name="connsiteY10" fmla="*/ 942975 h 1514475"/>
              <a:gd name="connsiteX11" fmla="*/ 2305050 w 3086100"/>
              <a:gd name="connsiteY11" fmla="*/ 771525 h 1514475"/>
              <a:gd name="connsiteX12" fmla="*/ 2619375 w 3086100"/>
              <a:gd name="connsiteY12" fmla="*/ 452438 h 1514475"/>
              <a:gd name="connsiteX13" fmla="*/ 3086100 w 3086100"/>
              <a:gd name="connsiteY13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86100" h="1514475">
                <a:moveTo>
                  <a:pt x="0" y="866775"/>
                </a:moveTo>
                <a:lnTo>
                  <a:pt x="219075" y="1190625"/>
                </a:lnTo>
                <a:lnTo>
                  <a:pt x="347662" y="1333500"/>
                </a:lnTo>
                <a:lnTo>
                  <a:pt x="576262" y="1490663"/>
                </a:lnTo>
                <a:lnTo>
                  <a:pt x="661987" y="1514475"/>
                </a:lnTo>
                <a:lnTo>
                  <a:pt x="1028700" y="1419225"/>
                </a:lnTo>
                <a:lnTo>
                  <a:pt x="1223962" y="1347788"/>
                </a:lnTo>
                <a:lnTo>
                  <a:pt x="1457325" y="1233488"/>
                </a:lnTo>
                <a:lnTo>
                  <a:pt x="1652587" y="1204913"/>
                </a:lnTo>
                <a:lnTo>
                  <a:pt x="1895475" y="1095375"/>
                </a:lnTo>
                <a:lnTo>
                  <a:pt x="2114550" y="942975"/>
                </a:lnTo>
                <a:lnTo>
                  <a:pt x="2305050" y="771525"/>
                </a:lnTo>
                <a:lnTo>
                  <a:pt x="2619375" y="452438"/>
                </a:lnTo>
                <a:lnTo>
                  <a:pt x="3086100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Figura a mano libera 53"/>
          <p:cNvSpPr/>
          <p:nvPr/>
        </p:nvSpPr>
        <p:spPr>
          <a:xfrm>
            <a:off x="6334125" y="3814763"/>
            <a:ext cx="838200" cy="390525"/>
          </a:xfrm>
          <a:custGeom>
            <a:avLst/>
            <a:gdLst>
              <a:gd name="connsiteX0" fmla="*/ 0 w 838200"/>
              <a:gd name="connsiteY0" fmla="*/ 390525 h 390525"/>
              <a:gd name="connsiteX1" fmla="*/ 352425 w 838200"/>
              <a:gd name="connsiteY1" fmla="*/ 257175 h 390525"/>
              <a:gd name="connsiteX2" fmla="*/ 671513 w 838200"/>
              <a:gd name="connsiteY2" fmla="*/ 76200 h 390525"/>
              <a:gd name="connsiteX3" fmla="*/ 838200 w 838200"/>
              <a:gd name="connsiteY3" fmla="*/ 0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390525">
                <a:moveTo>
                  <a:pt x="0" y="390525"/>
                </a:moveTo>
                <a:lnTo>
                  <a:pt x="352425" y="257175"/>
                </a:lnTo>
                <a:lnTo>
                  <a:pt x="671513" y="76200"/>
                </a:lnTo>
                <a:lnTo>
                  <a:pt x="838200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Figura a mano libera 54"/>
          <p:cNvSpPr/>
          <p:nvPr/>
        </p:nvSpPr>
        <p:spPr>
          <a:xfrm>
            <a:off x="6448425" y="2752725"/>
            <a:ext cx="2185988" cy="1514475"/>
          </a:xfrm>
          <a:custGeom>
            <a:avLst/>
            <a:gdLst>
              <a:gd name="connsiteX0" fmla="*/ 0 w 2185988"/>
              <a:gd name="connsiteY0" fmla="*/ 1514475 h 1514475"/>
              <a:gd name="connsiteX1" fmla="*/ 700088 w 2185988"/>
              <a:gd name="connsiteY1" fmla="*/ 1166813 h 1514475"/>
              <a:gd name="connsiteX2" fmla="*/ 1042988 w 2185988"/>
              <a:gd name="connsiteY2" fmla="*/ 1014413 h 1514475"/>
              <a:gd name="connsiteX3" fmla="*/ 1238250 w 2185988"/>
              <a:gd name="connsiteY3" fmla="*/ 914400 h 1514475"/>
              <a:gd name="connsiteX4" fmla="*/ 1352550 w 2185988"/>
              <a:gd name="connsiteY4" fmla="*/ 828675 h 1514475"/>
              <a:gd name="connsiteX5" fmla="*/ 1609725 w 2185988"/>
              <a:gd name="connsiteY5" fmla="*/ 571500 h 1514475"/>
              <a:gd name="connsiteX6" fmla="*/ 2024063 w 2185988"/>
              <a:gd name="connsiteY6" fmla="*/ 157163 h 1514475"/>
              <a:gd name="connsiteX7" fmla="*/ 2185988 w 2185988"/>
              <a:gd name="connsiteY7" fmla="*/ 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5988" h="1514475">
                <a:moveTo>
                  <a:pt x="0" y="1514475"/>
                </a:moveTo>
                <a:lnTo>
                  <a:pt x="700088" y="1166813"/>
                </a:lnTo>
                <a:lnTo>
                  <a:pt x="1042988" y="1014413"/>
                </a:lnTo>
                <a:lnTo>
                  <a:pt x="1238250" y="914400"/>
                </a:lnTo>
                <a:lnTo>
                  <a:pt x="1352550" y="828675"/>
                </a:lnTo>
                <a:lnTo>
                  <a:pt x="1609725" y="571500"/>
                </a:lnTo>
                <a:lnTo>
                  <a:pt x="2024063" y="157163"/>
                </a:lnTo>
                <a:lnTo>
                  <a:pt x="2185988" y="0"/>
                </a:ln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3968515" y="3663858"/>
            <a:ext cx="715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i="1" dirty="0" smtClean="0">
                <a:solidFill>
                  <a:schemeClr val="bg1"/>
                </a:solidFill>
              </a:rPr>
              <a:t>CG</a:t>
            </a:r>
            <a:endParaRPr lang="it-IT" sz="3600" b="1" i="1" dirty="0">
              <a:solidFill>
                <a:schemeClr val="bg1"/>
              </a:solidFill>
            </a:endParaRPr>
          </a:p>
        </p:txBody>
      </p:sp>
      <p:sp>
        <p:nvSpPr>
          <p:cNvPr id="7" name="Figura a mano libera 6"/>
          <p:cNvSpPr/>
          <p:nvPr/>
        </p:nvSpPr>
        <p:spPr>
          <a:xfrm>
            <a:off x="4241800" y="1511300"/>
            <a:ext cx="4025900" cy="4318000"/>
          </a:xfrm>
          <a:custGeom>
            <a:avLst/>
            <a:gdLst>
              <a:gd name="connsiteX0" fmla="*/ 4025900 w 4025900"/>
              <a:gd name="connsiteY0" fmla="*/ 4318000 h 4318000"/>
              <a:gd name="connsiteX1" fmla="*/ 2514600 w 4025900"/>
              <a:gd name="connsiteY1" fmla="*/ 3302000 h 4318000"/>
              <a:gd name="connsiteX2" fmla="*/ 1244600 w 4025900"/>
              <a:gd name="connsiteY2" fmla="*/ 1892300 h 4318000"/>
              <a:gd name="connsiteX3" fmla="*/ 736600 w 4025900"/>
              <a:gd name="connsiteY3" fmla="*/ 825500 h 4318000"/>
              <a:gd name="connsiteX4" fmla="*/ 0 w 4025900"/>
              <a:gd name="connsiteY4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25900" h="4318000">
                <a:moveTo>
                  <a:pt x="4025900" y="4318000"/>
                </a:moveTo>
                <a:cubicBezTo>
                  <a:pt x="3502025" y="4012141"/>
                  <a:pt x="2978150" y="3706283"/>
                  <a:pt x="2514600" y="3302000"/>
                </a:cubicBezTo>
                <a:cubicBezTo>
                  <a:pt x="2051050" y="2897717"/>
                  <a:pt x="1540933" y="2305050"/>
                  <a:pt x="1244600" y="1892300"/>
                </a:cubicBezTo>
                <a:cubicBezTo>
                  <a:pt x="948267" y="1479550"/>
                  <a:pt x="944033" y="1140883"/>
                  <a:pt x="736600" y="825500"/>
                </a:cubicBezTo>
                <a:cubicBezTo>
                  <a:pt x="529167" y="510117"/>
                  <a:pt x="264583" y="255058"/>
                  <a:pt x="0" y="0"/>
                </a:cubicBezTo>
              </a:path>
            </a:pathLst>
          </a:custGeom>
          <a:noFill/>
          <a:ln w="444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Figura a mano libera 1"/>
          <p:cNvSpPr/>
          <p:nvPr/>
        </p:nvSpPr>
        <p:spPr>
          <a:xfrm>
            <a:off x="1307020" y="1955573"/>
            <a:ext cx="3323504" cy="1915919"/>
          </a:xfrm>
          <a:custGeom>
            <a:avLst/>
            <a:gdLst>
              <a:gd name="connsiteX0" fmla="*/ 0 w 3265714"/>
              <a:gd name="connsiteY0" fmla="*/ 1756228 h 1756228"/>
              <a:gd name="connsiteX1" fmla="*/ 464457 w 3265714"/>
              <a:gd name="connsiteY1" fmla="*/ 1335314 h 1756228"/>
              <a:gd name="connsiteX2" fmla="*/ 1103086 w 3265714"/>
              <a:gd name="connsiteY2" fmla="*/ 957942 h 1756228"/>
              <a:gd name="connsiteX3" fmla="*/ 1770743 w 3265714"/>
              <a:gd name="connsiteY3" fmla="*/ 653142 h 1756228"/>
              <a:gd name="connsiteX4" fmla="*/ 2394857 w 3265714"/>
              <a:gd name="connsiteY4" fmla="*/ 391885 h 1756228"/>
              <a:gd name="connsiteX5" fmla="*/ 2960914 w 3265714"/>
              <a:gd name="connsiteY5" fmla="*/ 116114 h 1756228"/>
              <a:gd name="connsiteX6" fmla="*/ 3265714 w 3265714"/>
              <a:gd name="connsiteY6" fmla="*/ 0 h 1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65714" h="1756228">
                <a:moveTo>
                  <a:pt x="0" y="1756228"/>
                </a:moveTo>
                <a:lnTo>
                  <a:pt x="464457" y="1335314"/>
                </a:lnTo>
                <a:lnTo>
                  <a:pt x="1103086" y="957942"/>
                </a:lnTo>
                <a:lnTo>
                  <a:pt x="1770743" y="653142"/>
                </a:lnTo>
                <a:lnTo>
                  <a:pt x="2394857" y="391885"/>
                </a:lnTo>
                <a:lnTo>
                  <a:pt x="2960914" y="116114"/>
                </a:lnTo>
                <a:lnTo>
                  <a:pt x="3265714" y="0"/>
                </a:lnTo>
              </a:path>
            </a:pathLst>
          </a:cu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1885951" y="2978789"/>
            <a:ext cx="3339191" cy="1226499"/>
          </a:xfrm>
          <a:custGeom>
            <a:avLst/>
            <a:gdLst>
              <a:gd name="connsiteX0" fmla="*/ 0 w 3106058"/>
              <a:gd name="connsiteY0" fmla="*/ 1088571 h 1088571"/>
              <a:gd name="connsiteX1" fmla="*/ 1248229 w 3106058"/>
              <a:gd name="connsiteY1" fmla="*/ 566057 h 1088571"/>
              <a:gd name="connsiteX2" fmla="*/ 1683658 w 3106058"/>
              <a:gd name="connsiteY2" fmla="*/ 362857 h 1088571"/>
              <a:gd name="connsiteX3" fmla="*/ 2032000 w 3106058"/>
              <a:gd name="connsiteY3" fmla="*/ 232228 h 1088571"/>
              <a:gd name="connsiteX4" fmla="*/ 2685143 w 3106058"/>
              <a:gd name="connsiteY4" fmla="*/ 0 h 1088571"/>
              <a:gd name="connsiteX5" fmla="*/ 2960915 w 3106058"/>
              <a:gd name="connsiteY5" fmla="*/ 0 h 1088571"/>
              <a:gd name="connsiteX6" fmla="*/ 3106058 w 3106058"/>
              <a:gd name="connsiteY6" fmla="*/ 87086 h 1088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06058" h="1088571">
                <a:moveTo>
                  <a:pt x="0" y="1088571"/>
                </a:moveTo>
                <a:lnTo>
                  <a:pt x="1248229" y="566057"/>
                </a:lnTo>
                <a:lnTo>
                  <a:pt x="1683658" y="362857"/>
                </a:lnTo>
                <a:lnTo>
                  <a:pt x="2032000" y="232228"/>
                </a:lnTo>
                <a:lnTo>
                  <a:pt x="2685143" y="0"/>
                </a:lnTo>
                <a:lnTo>
                  <a:pt x="2960915" y="0"/>
                </a:lnTo>
                <a:lnTo>
                  <a:pt x="3106058" y="87086"/>
                </a:lnTo>
              </a:path>
            </a:pathLst>
          </a:custGeom>
          <a:noFill/>
          <a:ln w="222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1570861" y="2266833"/>
            <a:ext cx="3363357" cy="1661854"/>
          </a:xfrm>
          <a:custGeom>
            <a:avLst/>
            <a:gdLst>
              <a:gd name="connsiteX0" fmla="*/ 0 w 3454400"/>
              <a:gd name="connsiteY0" fmla="*/ 1480457 h 1480457"/>
              <a:gd name="connsiteX1" fmla="*/ 261257 w 3454400"/>
              <a:gd name="connsiteY1" fmla="*/ 1291772 h 1480457"/>
              <a:gd name="connsiteX2" fmla="*/ 653143 w 3454400"/>
              <a:gd name="connsiteY2" fmla="*/ 1059543 h 1480457"/>
              <a:gd name="connsiteX3" fmla="*/ 3004457 w 3454400"/>
              <a:gd name="connsiteY3" fmla="*/ 72572 h 1480457"/>
              <a:gd name="connsiteX4" fmla="*/ 3280229 w 3454400"/>
              <a:gd name="connsiteY4" fmla="*/ 0 h 1480457"/>
              <a:gd name="connsiteX5" fmla="*/ 3454400 w 3454400"/>
              <a:gd name="connsiteY5" fmla="*/ 43543 h 148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4400" h="1480457">
                <a:moveTo>
                  <a:pt x="0" y="1480457"/>
                </a:moveTo>
                <a:lnTo>
                  <a:pt x="261257" y="1291772"/>
                </a:lnTo>
                <a:lnTo>
                  <a:pt x="653143" y="1059543"/>
                </a:lnTo>
                <a:lnTo>
                  <a:pt x="3004457" y="72572"/>
                </a:lnTo>
                <a:lnTo>
                  <a:pt x="3280229" y="0"/>
                </a:lnTo>
                <a:lnTo>
                  <a:pt x="3454400" y="43543"/>
                </a:lnTo>
              </a:path>
            </a:pathLst>
          </a:cu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>
            <a:off x="7678057" y="3265714"/>
            <a:ext cx="3904343" cy="2177143"/>
          </a:xfrm>
          <a:custGeom>
            <a:avLst/>
            <a:gdLst>
              <a:gd name="connsiteX0" fmla="*/ 3904343 w 3904343"/>
              <a:gd name="connsiteY0" fmla="*/ 0 h 2177143"/>
              <a:gd name="connsiteX1" fmla="*/ 3614057 w 3904343"/>
              <a:gd name="connsiteY1" fmla="*/ 72572 h 2177143"/>
              <a:gd name="connsiteX2" fmla="*/ 3497943 w 3904343"/>
              <a:gd name="connsiteY2" fmla="*/ 43543 h 2177143"/>
              <a:gd name="connsiteX3" fmla="*/ 3323772 w 3904343"/>
              <a:gd name="connsiteY3" fmla="*/ 145143 h 2177143"/>
              <a:gd name="connsiteX4" fmla="*/ 3106057 w 3904343"/>
              <a:gd name="connsiteY4" fmla="*/ 116115 h 2177143"/>
              <a:gd name="connsiteX5" fmla="*/ 2888343 w 3904343"/>
              <a:gd name="connsiteY5" fmla="*/ 43543 h 2177143"/>
              <a:gd name="connsiteX6" fmla="*/ 2772229 w 3904343"/>
              <a:gd name="connsiteY6" fmla="*/ 43543 h 2177143"/>
              <a:gd name="connsiteX7" fmla="*/ 2569029 w 3904343"/>
              <a:gd name="connsiteY7" fmla="*/ 72572 h 2177143"/>
              <a:gd name="connsiteX8" fmla="*/ 2380343 w 3904343"/>
              <a:gd name="connsiteY8" fmla="*/ 203200 h 2177143"/>
              <a:gd name="connsiteX9" fmla="*/ 2046514 w 3904343"/>
              <a:gd name="connsiteY9" fmla="*/ 391886 h 2177143"/>
              <a:gd name="connsiteX10" fmla="*/ 1436914 w 3904343"/>
              <a:gd name="connsiteY10" fmla="*/ 1045029 h 2177143"/>
              <a:gd name="connsiteX11" fmla="*/ 696686 w 3904343"/>
              <a:gd name="connsiteY11" fmla="*/ 1640115 h 2177143"/>
              <a:gd name="connsiteX12" fmla="*/ 333829 w 3904343"/>
              <a:gd name="connsiteY12" fmla="*/ 1915886 h 2177143"/>
              <a:gd name="connsiteX13" fmla="*/ 0 w 3904343"/>
              <a:gd name="connsiteY13" fmla="*/ 2177143 h 217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04343" h="2177143">
                <a:moveTo>
                  <a:pt x="3904343" y="0"/>
                </a:moveTo>
                <a:lnTo>
                  <a:pt x="3614057" y="72572"/>
                </a:lnTo>
                <a:lnTo>
                  <a:pt x="3497943" y="43543"/>
                </a:lnTo>
                <a:lnTo>
                  <a:pt x="3323772" y="145143"/>
                </a:lnTo>
                <a:lnTo>
                  <a:pt x="3106057" y="116115"/>
                </a:lnTo>
                <a:lnTo>
                  <a:pt x="2888343" y="43543"/>
                </a:lnTo>
                <a:lnTo>
                  <a:pt x="2772229" y="43543"/>
                </a:lnTo>
                <a:lnTo>
                  <a:pt x="2569029" y="72572"/>
                </a:lnTo>
                <a:lnTo>
                  <a:pt x="2380343" y="203200"/>
                </a:lnTo>
                <a:lnTo>
                  <a:pt x="2046514" y="391886"/>
                </a:lnTo>
                <a:lnTo>
                  <a:pt x="1436914" y="1045029"/>
                </a:lnTo>
                <a:lnTo>
                  <a:pt x="696686" y="1640115"/>
                </a:lnTo>
                <a:lnTo>
                  <a:pt x="333829" y="1915886"/>
                </a:lnTo>
                <a:lnTo>
                  <a:pt x="0" y="2177143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igura a mano libera 16"/>
          <p:cNvSpPr/>
          <p:nvPr/>
        </p:nvSpPr>
        <p:spPr>
          <a:xfrm>
            <a:off x="7112000" y="2728686"/>
            <a:ext cx="3570514" cy="2307771"/>
          </a:xfrm>
          <a:custGeom>
            <a:avLst/>
            <a:gdLst>
              <a:gd name="connsiteX0" fmla="*/ 3570514 w 3570514"/>
              <a:gd name="connsiteY0" fmla="*/ 0 h 2307771"/>
              <a:gd name="connsiteX1" fmla="*/ 3367314 w 3570514"/>
              <a:gd name="connsiteY1" fmla="*/ 145143 h 2307771"/>
              <a:gd name="connsiteX2" fmla="*/ 3207657 w 3570514"/>
              <a:gd name="connsiteY2" fmla="*/ 145143 h 2307771"/>
              <a:gd name="connsiteX3" fmla="*/ 3077029 w 3570514"/>
              <a:gd name="connsiteY3" fmla="*/ 188685 h 2307771"/>
              <a:gd name="connsiteX4" fmla="*/ 2859314 w 3570514"/>
              <a:gd name="connsiteY4" fmla="*/ 203200 h 2307771"/>
              <a:gd name="connsiteX5" fmla="*/ 2685143 w 3570514"/>
              <a:gd name="connsiteY5" fmla="*/ 232228 h 2307771"/>
              <a:gd name="connsiteX6" fmla="*/ 2496457 w 3570514"/>
              <a:gd name="connsiteY6" fmla="*/ 246743 h 2307771"/>
              <a:gd name="connsiteX7" fmla="*/ 2394857 w 3570514"/>
              <a:gd name="connsiteY7" fmla="*/ 348343 h 2307771"/>
              <a:gd name="connsiteX8" fmla="*/ 2293257 w 3570514"/>
              <a:gd name="connsiteY8" fmla="*/ 377371 h 2307771"/>
              <a:gd name="connsiteX9" fmla="*/ 1277257 w 3570514"/>
              <a:gd name="connsiteY9" fmla="*/ 1262743 h 2307771"/>
              <a:gd name="connsiteX10" fmla="*/ 667657 w 3570514"/>
              <a:gd name="connsiteY10" fmla="*/ 1814285 h 2307771"/>
              <a:gd name="connsiteX11" fmla="*/ 0 w 3570514"/>
              <a:gd name="connsiteY11" fmla="*/ 2307771 h 2307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70514" h="2307771">
                <a:moveTo>
                  <a:pt x="3570514" y="0"/>
                </a:moveTo>
                <a:lnTo>
                  <a:pt x="3367314" y="145143"/>
                </a:lnTo>
                <a:lnTo>
                  <a:pt x="3207657" y="145143"/>
                </a:lnTo>
                <a:lnTo>
                  <a:pt x="3077029" y="188685"/>
                </a:lnTo>
                <a:lnTo>
                  <a:pt x="2859314" y="203200"/>
                </a:lnTo>
                <a:lnTo>
                  <a:pt x="2685143" y="232228"/>
                </a:lnTo>
                <a:lnTo>
                  <a:pt x="2496457" y="246743"/>
                </a:lnTo>
                <a:lnTo>
                  <a:pt x="2394857" y="348343"/>
                </a:lnTo>
                <a:lnTo>
                  <a:pt x="2293257" y="377371"/>
                </a:lnTo>
                <a:lnTo>
                  <a:pt x="1277257" y="1262743"/>
                </a:lnTo>
                <a:lnTo>
                  <a:pt x="667657" y="1814285"/>
                </a:lnTo>
                <a:lnTo>
                  <a:pt x="0" y="2307771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24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322206" y="126505"/>
            <a:ext cx="2853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CONCLUSIONI</a:t>
            </a:r>
            <a:endParaRPr lang="it-IT" sz="36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65760" y="961522"/>
            <a:ext cx="118262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sz="2400" dirty="0" smtClean="0"/>
              <a:t>Nel tratto tra la Val del </a:t>
            </a:r>
            <a:r>
              <a:rPr lang="it-IT" sz="2400" dirty="0" err="1" smtClean="0"/>
              <a:t>Mis</a:t>
            </a:r>
            <a:r>
              <a:rPr lang="it-IT" sz="2400" dirty="0" smtClean="0"/>
              <a:t> e la Val </a:t>
            </a:r>
            <a:r>
              <a:rPr lang="it-IT" sz="2400" dirty="0" err="1" smtClean="0"/>
              <a:t>Cordevole</a:t>
            </a:r>
            <a:r>
              <a:rPr lang="it-IT" sz="2400" dirty="0" smtClean="0"/>
              <a:t> il </a:t>
            </a:r>
            <a:r>
              <a:rPr lang="it-IT" sz="2400" dirty="0" err="1" smtClean="0"/>
              <a:t>Thrust</a:t>
            </a:r>
            <a:r>
              <a:rPr lang="it-IT" sz="2400" dirty="0" smtClean="0"/>
              <a:t> della Valsugana presenta una giacitura con elevata inclinazione e direzione anomala (NE-SW anziché ENE-WSW), probabilmente legata ad eredità </a:t>
            </a:r>
            <a:r>
              <a:rPr lang="it-IT" sz="2400" dirty="0" smtClean="0"/>
              <a:t>Mesozoiche</a:t>
            </a:r>
            <a:r>
              <a:rPr lang="it-IT" sz="2400" dirty="0" smtClean="0"/>
              <a:t>.</a:t>
            </a:r>
            <a:endParaRPr lang="it-IT" sz="2400" dirty="0"/>
          </a:p>
          <a:p>
            <a:pPr marL="342900" indent="-342900">
              <a:buAutoNum type="arabicParenR"/>
            </a:pPr>
            <a:endParaRPr lang="it-IT" sz="2400" dirty="0" smtClean="0"/>
          </a:p>
          <a:p>
            <a:pPr marL="342900" indent="-342900">
              <a:buAutoNum type="arabicParenR"/>
            </a:pPr>
            <a:r>
              <a:rPr lang="it-IT" sz="2400" dirty="0"/>
              <a:t>I</a:t>
            </a:r>
            <a:r>
              <a:rPr lang="it-IT" sz="2400" dirty="0" smtClean="0"/>
              <a:t>l </a:t>
            </a:r>
            <a:r>
              <a:rPr lang="it-IT" sz="2400" dirty="0" smtClean="0"/>
              <a:t>letto della faglia della Valsugana mostra una struttura complessa con la presenza di una faglia associata secondaria (faglia </a:t>
            </a:r>
            <a:r>
              <a:rPr lang="it-IT" sz="2400" dirty="0" err="1" smtClean="0"/>
              <a:t>Copegn-Colaz</a:t>
            </a:r>
            <a:r>
              <a:rPr lang="it-IT" sz="2400" dirty="0" smtClean="0"/>
              <a:t>) avente la stessa cinematica.</a:t>
            </a:r>
          </a:p>
          <a:p>
            <a:pPr marL="342900" indent="-342900">
              <a:buAutoNum type="arabicParenR"/>
            </a:pPr>
            <a:endParaRPr lang="it-IT" sz="2400" dirty="0" smtClean="0"/>
          </a:p>
          <a:p>
            <a:pPr marL="342900" indent="-342900">
              <a:buAutoNum type="arabicParenR"/>
            </a:pPr>
            <a:r>
              <a:rPr lang="it-IT" sz="2400" dirty="0" smtClean="0"/>
              <a:t>Il letto della faglia </a:t>
            </a:r>
            <a:r>
              <a:rPr lang="it-IT" sz="2400" dirty="0" err="1" smtClean="0"/>
              <a:t>Copegn-Colaz</a:t>
            </a:r>
            <a:r>
              <a:rPr lang="it-IT" sz="2400" dirty="0" smtClean="0"/>
              <a:t> presenta in destra </a:t>
            </a:r>
            <a:r>
              <a:rPr lang="it-IT" sz="2400" dirty="0" err="1" smtClean="0"/>
              <a:t>Cordevole</a:t>
            </a:r>
            <a:r>
              <a:rPr lang="it-IT" sz="2400" dirty="0" smtClean="0"/>
              <a:t> un ampia zona di taglio, mentre in sinistra </a:t>
            </a:r>
            <a:r>
              <a:rPr lang="it-IT" sz="2400" dirty="0" err="1" smtClean="0"/>
              <a:t>Cordevole</a:t>
            </a:r>
            <a:r>
              <a:rPr lang="it-IT" sz="2400" dirty="0" smtClean="0"/>
              <a:t> presenta una ampia sinclinale col nucleo fortemente deformato.</a:t>
            </a:r>
          </a:p>
          <a:p>
            <a:pPr marL="342900" indent="-342900">
              <a:buAutoNum type="arabicParenR"/>
            </a:pPr>
            <a:endParaRPr lang="it-IT" sz="2400" dirty="0" smtClean="0"/>
          </a:p>
          <a:p>
            <a:pPr marL="342900" indent="-342900">
              <a:buFontTx/>
              <a:buAutoNum type="arabicParenR"/>
            </a:pPr>
            <a:r>
              <a:rPr lang="it-IT" sz="2400" dirty="0"/>
              <a:t>Anche la cinematica è anomala in quanto mostra una </a:t>
            </a:r>
            <a:r>
              <a:rPr lang="it-IT" sz="2400" dirty="0" err="1"/>
              <a:t>transpressione</a:t>
            </a:r>
            <a:r>
              <a:rPr lang="it-IT" sz="2400" dirty="0"/>
              <a:t> destra anziché una </a:t>
            </a:r>
            <a:r>
              <a:rPr lang="it-IT" sz="2400" dirty="0" err="1"/>
              <a:t>transpressione</a:t>
            </a:r>
            <a:r>
              <a:rPr lang="it-IT" sz="2400" dirty="0"/>
              <a:t> sinistra come ci si aspetterebbe. </a:t>
            </a:r>
            <a:r>
              <a:rPr lang="it-IT" sz="2400" dirty="0" smtClean="0"/>
              <a:t>Una ipotesi da verificare prevede la rotazione antioraria attorno ad un asse verticale di un blocco più o meno ampio.</a:t>
            </a:r>
            <a:endParaRPr lang="it-IT" sz="2400" dirty="0"/>
          </a:p>
          <a:p>
            <a:pPr marL="342900" indent="-342900">
              <a:buAutoNum type="arabicParenR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07254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2290" y="255943"/>
            <a:ext cx="4648200" cy="685753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latin typeface="+mn-lt"/>
              </a:rPr>
              <a:t>Inquadramento geografico</a:t>
            </a:r>
            <a:endParaRPr lang="it-IT" sz="3200" b="1" dirty="0"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27168" t="23731" r="31247" b="14741"/>
          <a:stretch/>
        </p:blipFill>
        <p:spPr>
          <a:xfrm>
            <a:off x="5692546" y="582481"/>
            <a:ext cx="5533550" cy="460301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/>
          <a:srcRect l="34825" t="21968" r="34336" b="18144"/>
          <a:stretch/>
        </p:blipFill>
        <p:spPr>
          <a:xfrm>
            <a:off x="610168" y="1091822"/>
            <a:ext cx="2949959" cy="3220872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 rot="20634944">
            <a:off x="1543344" y="2943447"/>
            <a:ext cx="284587" cy="150560"/>
          </a:xfrm>
          <a:prstGeom prst="ellipse">
            <a:avLst/>
          </a:prstGeom>
          <a:solidFill>
            <a:srgbClr val="C00000">
              <a:alpha val="6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1 7"/>
          <p:cNvCxnSpPr>
            <a:stCxn id="6" idx="0"/>
          </p:cNvCxnSpPr>
          <p:nvPr/>
        </p:nvCxnSpPr>
        <p:spPr>
          <a:xfrm flipV="1">
            <a:off x="1664782" y="598819"/>
            <a:ext cx="3849327" cy="2347575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e 15"/>
          <p:cNvSpPr/>
          <p:nvPr/>
        </p:nvSpPr>
        <p:spPr>
          <a:xfrm rot="2131155">
            <a:off x="8343166" y="1701367"/>
            <a:ext cx="1217902" cy="2487809"/>
          </a:xfrm>
          <a:prstGeom prst="ellipse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92290" y="5720400"/>
            <a:ext cx="11640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 area di analisi si trova a Nord-Ovest di Belluno, all’ interno del parco delle Dolomiti Bellunesi, (tra la Val del </a:t>
            </a:r>
            <a:r>
              <a:rPr lang="it-IT" dirty="0" err="1" smtClean="0"/>
              <a:t>Mis</a:t>
            </a:r>
            <a:r>
              <a:rPr lang="it-IT" dirty="0" smtClean="0"/>
              <a:t> e la Val </a:t>
            </a:r>
            <a:r>
              <a:rPr lang="it-IT" dirty="0" err="1" smtClean="0"/>
              <a:t>Cordevole</a:t>
            </a:r>
            <a:r>
              <a:rPr lang="it-IT" dirty="0" smtClean="0"/>
              <a:t>). Qui affiora la faglia della Valsugana di età Miocenica superiore, che rappresenta il limite geologico meridionale delle Dolomiti e la più importante struttura delle Alpi meridionali.</a:t>
            </a:r>
          </a:p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314817" y="2556160"/>
            <a:ext cx="57259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AGORDO</a:t>
            </a:r>
            <a:endParaRPr lang="it-IT" sz="8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664782" y="3265850"/>
            <a:ext cx="61223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800" b="1" dirty="0" smtClean="0"/>
              <a:t>BELLUNO</a:t>
            </a:r>
            <a:endParaRPr lang="it-IT" sz="8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020514" y="3607980"/>
            <a:ext cx="482824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FELTRE</a:t>
            </a:r>
            <a:endParaRPr lang="it-IT" sz="800" b="1" dirty="0"/>
          </a:p>
        </p:txBody>
      </p:sp>
      <p:cxnSp>
        <p:nvCxnSpPr>
          <p:cNvPr id="9" name="Connettore 1 8"/>
          <p:cNvCxnSpPr>
            <a:stCxn id="6" idx="4"/>
          </p:cNvCxnSpPr>
          <p:nvPr/>
        </p:nvCxnSpPr>
        <p:spPr>
          <a:xfrm>
            <a:off x="1706494" y="3091060"/>
            <a:ext cx="3807615" cy="209444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9952263" y="1784109"/>
            <a:ext cx="1076769" cy="523220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VAL </a:t>
            </a:r>
          </a:p>
          <a:p>
            <a:pPr algn="ctr"/>
            <a:r>
              <a:rPr lang="it-IT" sz="1400" dirty="0" smtClean="0"/>
              <a:t>CORDEVOLE</a:t>
            </a:r>
            <a:endParaRPr lang="it-IT" sz="14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8736598" y="4225278"/>
            <a:ext cx="779381" cy="523220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VAL </a:t>
            </a:r>
          </a:p>
          <a:p>
            <a:pPr algn="ctr"/>
            <a:r>
              <a:rPr lang="it-IT" sz="1400" dirty="0" smtClean="0"/>
              <a:t>DEL MIS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21422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upload.wikimedia.org/wikipedia/commons/thumb/7/7b/Alps_geology_map.jpg/1280px-Alps_geology_m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02" y="84116"/>
            <a:ext cx="4337327" cy="208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ttangolo 22"/>
          <p:cNvSpPr/>
          <p:nvPr/>
        </p:nvSpPr>
        <p:spPr>
          <a:xfrm>
            <a:off x="1905000" y="1765300"/>
            <a:ext cx="3073400" cy="673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762184" y="15560"/>
            <a:ext cx="4618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Inquadramento Geologico</a:t>
            </a:r>
            <a:endParaRPr lang="it-IT" sz="32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762184" y="725711"/>
            <a:ext cx="6951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faglia della </a:t>
            </a:r>
            <a:r>
              <a:rPr lang="it-IT" dirty="0"/>
              <a:t>V</a:t>
            </a:r>
            <a:r>
              <a:rPr lang="it-IT" dirty="0" smtClean="0"/>
              <a:t>alsugana, è situata all’ interno del </a:t>
            </a:r>
            <a:r>
              <a:rPr lang="it-IT" dirty="0" err="1" smtClean="0"/>
              <a:t>Sudalpino</a:t>
            </a:r>
            <a:r>
              <a:rPr lang="it-IT" dirty="0" smtClean="0"/>
              <a:t>: un settore della catena Alpina, che comprende i territori a sud del Lineamento </a:t>
            </a:r>
            <a:r>
              <a:rPr lang="it-IT" dirty="0" err="1"/>
              <a:t>P</a:t>
            </a:r>
            <a:r>
              <a:rPr lang="it-IT" dirty="0" err="1" smtClean="0"/>
              <a:t>eriadriatico</a:t>
            </a:r>
            <a:r>
              <a:rPr lang="it-IT" dirty="0" smtClean="0"/>
              <a:t> fino all’</a:t>
            </a:r>
            <a:r>
              <a:rPr lang="it-IT" dirty="0" err="1" smtClean="0"/>
              <a:t>avampaese</a:t>
            </a:r>
            <a:r>
              <a:rPr lang="it-IT" dirty="0"/>
              <a:t>.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156802" y="2339116"/>
            <a:ext cx="4605382" cy="1104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/>
          <p:cNvSpPr/>
          <p:nvPr/>
        </p:nvSpPr>
        <p:spPr>
          <a:xfrm rot="20838208">
            <a:off x="2295959" y="892835"/>
            <a:ext cx="858585" cy="469900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56802" y="84116"/>
            <a:ext cx="287698" cy="55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Triangolo isoscele 19"/>
          <p:cNvSpPr/>
          <p:nvPr/>
        </p:nvSpPr>
        <p:spPr>
          <a:xfrm>
            <a:off x="205401" y="330517"/>
            <a:ext cx="190500" cy="25375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140992" y="38040"/>
            <a:ext cx="319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/>
              <a:t>N</a:t>
            </a:r>
          </a:p>
        </p:txBody>
      </p:sp>
      <p:pic>
        <p:nvPicPr>
          <p:cNvPr id="22" name="Picture 6" descr="http://upload.wikimedia.org/wikipedia/commons/thumb/7/7b/Alps_geology_map.jpg/1280px-Alps_geology_ma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3" t="22086" r="22520" b="20541"/>
          <a:stretch/>
        </p:blipFill>
        <p:spPr bwMode="auto">
          <a:xfrm>
            <a:off x="1987730" y="1934571"/>
            <a:ext cx="4925813" cy="421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asellaDiTesto 23"/>
          <p:cNvSpPr txBox="1"/>
          <p:nvPr/>
        </p:nvSpPr>
        <p:spPr>
          <a:xfrm>
            <a:off x="7071662" y="1934571"/>
            <a:ext cx="4807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direzione media della linea della </a:t>
            </a:r>
            <a:r>
              <a:rPr lang="it-IT" dirty="0"/>
              <a:t>V</a:t>
            </a:r>
            <a:r>
              <a:rPr lang="it-IT" dirty="0" smtClean="0"/>
              <a:t>alsugana e ENE-WSW cioè ortogonale alla direzione di convergenza tra Adria e Europa </a:t>
            </a:r>
            <a:endParaRPr lang="it-IT" dirty="0"/>
          </a:p>
        </p:txBody>
      </p:sp>
      <p:sp>
        <p:nvSpPr>
          <p:cNvPr id="25" name="CasellaDiTesto 24"/>
          <p:cNvSpPr txBox="1"/>
          <p:nvPr/>
        </p:nvSpPr>
        <p:spPr>
          <a:xfrm rot="20642198">
            <a:off x="3157657" y="3934917"/>
            <a:ext cx="264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LINEA DELLA VALSUGANA</a:t>
            </a:r>
            <a:endParaRPr lang="it-IT" b="1" dirty="0"/>
          </a:p>
        </p:txBody>
      </p:sp>
      <p:sp>
        <p:nvSpPr>
          <p:cNvPr id="26" name="CasellaDiTesto 25"/>
          <p:cNvSpPr txBox="1"/>
          <p:nvPr/>
        </p:nvSpPr>
        <p:spPr>
          <a:xfrm rot="1025220">
            <a:off x="3924251" y="2840304"/>
            <a:ext cx="3001271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/>
              <a:t>LINEAMENTO PERIADRIATICO</a:t>
            </a:r>
            <a:endParaRPr lang="it-IT" b="1" dirty="0"/>
          </a:p>
        </p:txBody>
      </p:sp>
      <p:sp>
        <p:nvSpPr>
          <p:cNvPr id="27" name="CasellaDiTesto 26"/>
          <p:cNvSpPr txBox="1"/>
          <p:nvPr/>
        </p:nvSpPr>
        <p:spPr>
          <a:xfrm rot="18298054">
            <a:off x="1823136" y="3385276"/>
            <a:ext cx="1526380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/>
              <a:t>L. GIUDICARIE</a:t>
            </a:r>
            <a:endParaRPr lang="it-IT" b="1" dirty="0"/>
          </a:p>
        </p:txBody>
      </p:sp>
      <p:sp>
        <p:nvSpPr>
          <p:cNvPr id="31" name="Figura a mano libera 30"/>
          <p:cNvSpPr/>
          <p:nvPr/>
        </p:nvSpPr>
        <p:spPr>
          <a:xfrm>
            <a:off x="3181350" y="3898900"/>
            <a:ext cx="1422400" cy="438150"/>
          </a:xfrm>
          <a:custGeom>
            <a:avLst/>
            <a:gdLst>
              <a:gd name="connsiteX0" fmla="*/ 0 w 1422400"/>
              <a:gd name="connsiteY0" fmla="*/ 438150 h 438150"/>
              <a:gd name="connsiteX1" fmla="*/ 234950 w 1422400"/>
              <a:gd name="connsiteY1" fmla="*/ 406400 h 438150"/>
              <a:gd name="connsiteX2" fmla="*/ 349250 w 1422400"/>
              <a:gd name="connsiteY2" fmla="*/ 317500 h 438150"/>
              <a:gd name="connsiteX3" fmla="*/ 457200 w 1422400"/>
              <a:gd name="connsiteY3" fmla="*/ 285750 h 438150"/>
              <a:gd name="connsiteX4" fmla="*/ 552450 w 1422400"/>
              <a:gd name="connsiteY4" fmla="*/ 254000 h 438150"/>
              <a:gd name="connsiteX5" fmla="*/ 685800 w 1422400"/>
              <a:gd name="connsiteY5" fmla="*/ 203200 h 438150"/>
              <a:gd name="connsiteX6" fmla="*/ 819150 w 1422400"/>
              <a:gd name="connsiteY6" fmla="*/ 215900 h 438150"/>
              <a:gd name="connsiteX7" fmla="*/ 1016000 w 1422400"/>
              <a:gd name="connsiteY7" fmla="*/ 139700 h 438150"/>
              <a:gd name="connsiteX8" fmla="*/ 1276350 w 1422400"/>
              <a:gd name="connsiteY8" fmla="*/ 63500 h 438150"/>
              <a:gd name="connsiteX9" fmla="*/ 1422400 w 1422400"/>
              <a:gd name="connsiteY9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22400" h="438150">
                <a:moveTo>
                  <a:pt x="0" y="438150"/>
                </a:moveTo>
                <a:lnTo>
                  <a:pt x="234950" y="406400"/>
                </a:lnTo>
                <a:lnTo>
                  <a:pt x="349250" y="317500"/>
                </a:lnTo>
                <a:lnTo>
                  <a:pt x="457200" y="285750"/>
                </a:lnTo>
                <a:lnTo>
                  <a:pt x="552450" y="254000"/>
                </a:lnTo>
                <a:lnTo>
                  <a:pt x="685800" y="203200"/>
                </a:lnTo>
                <a:lnTo>
                  <a:pt x="819150" y="215900"/>
                </a:lnTo>
                <a:lnTo>
                  <a:pt x="1016000" y="139700"/>
                </a:lnTo>
                <a:lnTo>
                  <a:pt x="1276350" y="63500"/>
                </a:lnTo>
                <a:lnTo>
                  <a:pt x="1422400" y="0"/>
                </a:lnTo>
              </a:path>
            </a:pathLst>
          </a:cu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 rot="3457685">
            <a:off x="2350646" y="4906640"/>
            <a:ext cx="1690078" cy="338554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L. SCHIO VICENZA</a:t>
            </a:r>
            <a:endParaRPr lang="it-IT" sz="1600" b="1" dirty="0"/>
          </a:p>
        </p:txBody>
      </p:sp>
      <p:sp>
        <p:nvSpPr>
          <p:cNvPr id="2" name="Freccia in giù 1"/>
          <p:cNvSpPr/>
          <p:nvPr/>
        </p:nvSpPr>
        <p:spPr>
          <a:xfrm rot="20558192">
            <a:off x="3527488" y="3446197"/>
            <a:ext cx="268225" cy="496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giù 27"/>
          <p:cNvSpPr/>
          <p:nvPr/>
        </p:nvSpPr>
        <p:spPr>
          <a:xfrm rot="20558192" flipV="1">
            <a:off x="3863102" y="4517036"/>
            <a:ext cx="292641" cy="527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040548" y="4904328"/>
            <a:ext cx="532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>
                <a:latin typeface="Calibri" panose="020F0502020204030204" pitchFamily="34" charset="0"/>
              </a:rPr>
              <a:t>σ</a:t>
            </a:r>
            <a:r>
              <a:rPr lang="it-IT" sz="2000" dirty="0" smtClean="0">
                <a:latin typeface="Calibri" panose="020F0502020204030204" pitchFamily="34" charset="0"/>
              </a:rPr>
              <a:t>1</a:t>
            </a:r>
            <a:endParaRPr lang="it-IT" sz="2000" dirty="0"/>
          </a:p>
        </p:txBody>
      </p:sp>
      <p:sp>
        <p:nvSpPr>
          <p:cNvPr id="7" name="Rettangolo 6"/>
          <p:cNvSpPr/>
          <p:nvPr/>
        </p:nvSpPr>
        <p:spPr>
          <a:xfrm>
            <a:off x="7071662" y="3194645"/>
            <a:ext cx="4807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Questo lineamento parte nelle vicinanze di Trento e continua poi per tutto il tratto del </a:t>
            </a:r>
            <a:r>
              <a:rPr lang="it-IT" dirty="0" err="1"/>
              <a:t>S</a:t>
            </a:r>
            <a:r>
              <a:rPr lang="it-IT" dirty="0" err="1" smtClean="0"/>
              <a:t>udalpino</a:t>
            </a:r>
            <a:r>
              <a:rPr lang="it-IT" dirty="0" smtClean="0"/>
              <a:t> </a:t>
            </a:r>
            <a:r>
              <a:rPr lang="it-IT" dirty="0"/>
              <a:t>orientale fino in Carnia, sviluppandosi per una lunghezza di circa </a:t>
            </a:r>
            <a:r>
              <a:rPr lang="it-IT" dirty="0" smtClean="0"/>
              <a:t>100 Km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42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136011" y="20558"/>
            <a:ext cx="3761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La faglia in sezione</a:t>
            </a:r>
            <a:endParaRPr lang="it-IT" sz="3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49659" y="646562"/>
            <a:ext cx="8416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Queste faglie presentano una vergenza verso sud che è conforme con le altre strutture presenti nelle Alpi meridionali. Esse si sono impostate in regime compressivo (fase Neo-Alpina post collisione Europa-Adria), in sequenza </a:t>
            </a:r>
            <a:r>
              <a:rPr lang="it-IT" dirty="0" err="1" smtClean="0"/>
              <a:t>piggy</a:t>
            </a:r>
            <a:r>
              <a:rPr lang="it-IT" dirty="0" smtClean="0"/>
              <a:t> back. </a:t>
            </a:r>
          </a:p>
          <a:p>
            <a:r>
              <a:rPr lang="it-IT" dirty="0" smtClean="0"/>
              <a:t>Le altre strutture legate a questa fase e simili a quella della Valsugana sono: Linea di Belluno, Linea di Bassano e la Linea di Aviano.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/>
          <a:srcRect l="4122" t="30432" r="9383" b="20144"/>
          <a:stretch/>
        </p:blipFill>
        <p:spPr>
          <a:xfrm>
            <a:off x="45200" y="3020220"/>
            <a:ext cx="11824206" cy="3820465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2616019" y="3068752"/>
            <a:ext cx="80182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M. PELMO</a:t>
            </a:r>
            <a:endParaRPr lang="it-IT" sz="11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187717" y="3114280"/>
            <a:ext cx="92365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M. TALVENA</a:t>
            </a:r>
            <a:endParaRPr lang="it-IT" sz="1100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090551" y="3141749"/>
            <a:ext cx="8628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CORTINA</a:t>
            </a:r>
            <a:endParaRPr lang="it-IT" sz="14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3375" y="2960214"/>
            <a:ext cx="64152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CRODA </a:t>
            </a:r>
          </a:p>
          <a:p>
            <a:pPr algn="ctr"/>
            <a:r>
              <a:rPr lang="it-IT" sz="1100" b="1" dirty="0" smtClean="0"/>
              <a:t>ROSSA</a:t>
            </a:r>
            <a:endParaRPr lang="it-IT" sz="11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767084" y="3178950"/>
            <a:ext cx="87761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400" b="1" dirty="0" smtClean="0"/>
              <a:t>BELLUNO</a:t>
            </a:r>
            <a:endParaRPr lang="it-IT" sz="14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323381" y="3193890"/>
            <a:ext cx="83067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LONGHERE</a:t>
            </a:r>
            <a:endParaRPr lang="it-IT" sz="1100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606759" y="3221085"/>
            <a:ext cx="97815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CONEGLIANO</a:t>
            </a:r>
            <a:endParaRPr lang="it-IT" sz="1100" b="1" dirty="0"/>
          </a:p>
        </p:txBody>
      </p:sp>
      <p:sp>
        <p:nvSpPr>
          <p:cNvPr id="18" name="Figura a mano libera 17"/>
          <p:cNvSpPr/>
          <p:nvPr/>
        </p:nvSpPr>
        <p:spPr>
          <a:xfrm>
            <a:off x="3417842" y="3683027"/>
            <a:ext cx="1032415" cy="516101"/>
          </a:xfrm>
          <a:custGeom>
            <a:avLst/>
            <a:gdLst>
              <a:gd name="connsiteX0" fmla="*/ 899160 w 899160"/>
              <a:gd name="connsiteY0" fmla="*/ 0 h 472440"/>
              <a:gd name="connsiteX1" fmla="*/ 754380 w 899160"/>
              <a:gd name="connsiteY1" fmla="*/ 213360 h 472440"/>
              <a:gd name="connsiteX2" fmla="*/ 632460 w 899160"/>
              <a:gd name="connsiteY2" fmla="*/ 320040 h 472440"/>
              <a:gd name="connsiteX3" fmla="*/ 457200 w 899160"/>
              <a:gd name="connsiteY3" fmla="*/ 419100 h 472440"/>
              <a:gd name="connsiteX4" fmla="*/ 312420 w 899160"/>
              <a:gd name="connsiteY4" fmla="*/ 449580 h 472440"/>
              <a:gd name="connsiteX5" fmla="*/ 0 w 899160"/>
              <a:gd name="connsiteY5" fmla="*/ 47244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160" h="472440">
                <a:moveTo>
                  <a:pt x="899160" y="0"/>
                </a:moveTo>
                <a:cubicBezTo>
                  <a:pt x="848995" y="80010"/>
                  <a:pt x="798830" y="160020"/>
                  <a:pt x="754380" y="213360"/>
                </a:cubicBezTo>
                <a:cubicBezTo>
                  <a:pt x="709930" y="266700"/>
                  <a:pt x="681990" y="285750"/>
                  <a:pt x="632460" y="320040"/>
                </a:cubicBezTo>
                <a:cubicBezTo>
                  <a:pt x="582930" y="354330"/>
                  <a:pt x="510540" y="397510"/>
                  <a:pt x="457200" y="419100"/>
                </a:cubicBezTo>
                <a:cubicBezTo>
                  <a:pt x="403860" y="440690"/>
                  <a:pt x="388620" y="440690"/>
                  <a:pt x="312420" y="449580"/>
                </a:cubicBezTo>
                <a:cubicBezTo>
                  <a:pt x="236220" y="458470"/>
                  <a:pt x="118110" y="465455"/>
                  <a:pt x="0" y="472440"/>
                </a:cubicBezTo>
              </a:path>
            </a:pathLst>
          </a:cu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3661670" y="3340303"/>
            <a:ext cx="1474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C00000"/>
                </a:solidFill>
              </a:rPr>
              <a:t>L. VALSUGANA</a:t>
            </a:r>
            <a:endParaRPr lang="it-IT" sz="1200" b="1" dirty="0">
              <a:solidFill>
                <a:srgbClr val="C0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643493" y="3551635"/>
            <a:ext cx="8585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di BELLUNO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40129" y="4821719"/>
            <a:ext cx="78258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FIERA DI </a:t>
            </a:r>
          </a:p>
          <a:p>
            <a:pPr algn="ctr"/>
            <a:r>
              <a:rPr lang="it-IT" sz="1100" b="1" dirty="0" smtClean="0"/>
              <a:t>PRIMIERO</a:t>
            </a:r>
            <a:endParaRPr lang="it-IT" sz="1100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557557" y="4777137"/>
            <a:ext cx="726481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Vette </a:t>
            </a:r>
          </a:p>
          <a:p>
            <a:pPr algn="ctr"/>
            <a:r>
              <a:rPr lang="it-IT" sz="1100" b="1" dirty="0" smtClean="0"/>
              <a:t>FELTRINE</a:t>
            </a:r>
            <a:endParaRPr lang="it-IT" sz="1100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2387935" y="4882612"/>
            <a:ext cx="69410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FELTRE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3920054" y="4765851"/>
            <a:ext cx="63671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MONTE</a:t>
            </a:r>
          </a:p>
          <a:p>
            <a:pPr algn="ctr"/>
            <a:r>
              <a:rPr lang="it-IT" sz="1100" b="1" dirty="0" smtClean="0"/>
              <a:t>CESEN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7183095" y="5089774"/>
            <a:ext cx="8226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TREVISO</a:t>
            </a:r>
            <a:endParaRPr lang="it-IT" sz="1100" b="1" dirty="0" smtClean="0"/>
          </a:p>
        </p:txBody>
      </p:sp>
      <p:sp>
        <p:nvSpPr>
          <p:cNvPr id="28" name="CasellaDiTesto 27"/>
          <p:cNvSpPr txBox="1"/>
          <p:nvPr/>
        </p:nvSpPr>
        <p:spPr>
          <a:xfrm>
            <a:off x="10119001" y="5104201"/>
            <a:ext cx="82817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/>
              <a:t>VENEZIA</a:t>
            </a:r>
          </a:p>
        </p:txBody>
      </p:sp>
      <p:sp>
        <p:nvSpPr>
          <p:cNvPr id="29" name="Figura a mano libera 28"/>
          <p:cNvSpPr/>
          <p:nvPr/>
        </p:nvSpPr>
        <p:spPr>
          <a:xfrm>
            <a:off x="381000" y="5505696"/>
            <a:ext cx="776576" cy="407373"/>
          </a:xfrm>
          <a:custGeom>
            <a:avLst/>
            <a:gdLst>
              <a:gd name="connsiteX0" fmla="*/ 596900 w 596900"/>
              <a:gd name="connsiteY0" fmla="*/ 0 h 355600"/>
              <a:gd name="connsiteX1" fmla="*/ 488950 w 596900"/>
              <a:gd name="connsiteY1" fmla="*/ 107950 h 355600"/>
              <a:gd name="connsiteX2" fmla="*/ 361950 w 596900"/>
              <a:gd name="connsiteY2" fmla="*/ 203200 h 355600"/>
              <a:gd name="connsiteX3" fmla="*/ 279400 w 596900"/>
              <a:gd name="connsiteY3" fmla="*/ 260350 h 355600"/>
              <a:gd name="connsiteX4" fmla="*/ 152400 w 596900"/>
              <a:gd name="connsiteY4" fmla="*/ 311150 h 355600"/>
              <a:gd name="connsiteX5" fmla="*/ 0 w 596900"/>
              <a:gd name="connsiteY5" fmla="*/ 35560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6900" h="355600">
                <a:moveTo>
                  <a:pt x="596900" y="0"/>
                </a:moveTo>
                <a:cubicBezTo>
                  <a:pt x="562504" y="37041"/>
                  <a:pt x="528108" y="74083"/>
                  <a:pt x="488950" y="107950"/>
                </a:cubicBezTo>
                <a:cubicBezTo>
                  <a:pt x="449792" y="141817"/>
                  <a:pt x="396875" y="177800"/>
                  <a:pt x="361950" y="203200"/>
                </a:cubicBezTo>
                <a:cubicBezTo>
                  <a:pt x="327025" y="228600"/>
                  <a:pt x="314325" y="242358"/>
                  <a:pt x="279400" y="260350"/>
                </a:cubicBezTo>
                <a:cubicBezTo>
                  <a:pt x="244475" y="278342"/>
                  <a:pt x="198967" y="295275"/>
                  <a:pt x="152400" y="311150"/>
                </a:cubicBezTo>
                <a:cubicBezTo>
                  <a:pt x="105833" y="327025"/>
                  <a:pt x="52916" y="341312"/>
                  <a:pt x="0" y="355600"/>
                </a:cubicBezTo>
              </a:path>
            </a:pathLst>
          </a:custGeom>
          <a:noFill/>
          <a:ln w="476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/>
          <p:cNvSpPr txBox="1"/>
          <p:nvPr/>
        </p:nvSpPr>
        <p:spPr>
          <a:xfrm>
            <a:off x="906243" y="5168691"/>
            <a:ext cx="1334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rgbClr val="C00000"/>
                </a:solidFill>
              </a:rPr>
              <a:t>L. VALSUGANA</a:t>
            </a:r>
            <a:endParaRPr lang="it-IT" sz="1200" b="1" dirty="0">
              <a:solidFill>
                <a:srgbClr val="C00000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2414037" y="5250395"/>
            <a:ext cx="91523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di BELLUNO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9582406" y="2738189"/>
            <a:ext cx="2337008" cy="2430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7" name="Gruppo 46"/>
          <p:cNvGrpSpPr/>
          <p:nvPr/>
        </p:nvGrpSpPr>
        <p:grpSpPr>
          <a:xfrm>
            <a:off x="8682277" y="82956"/>
            <a:ext cx="3533165" cy="3038787"/>
            <a:chOff x="8314512" y="815342"/>
            <a:chExt cx="4439780" cy="3299663"/>
          </a:xfrm>
        </p:grpSpPr>
        <p:sp>
          <p:nvSpPr>
            <p:cNvPr id="32" name="CasellaDiTesto 31"/>
            <p:cNvSpPr txBox="1"/>
            <p:nvPr/>
          </p:nvSpPr>
          <p:spPr>
            <a:xfrm>
              <a:off x="8314512" y="815342"/>
              <a:ext cx="2198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UNITA’ GEOLOGICHE:</a:t>
              </a:r>
              <a:endParaRPr lang="it-IT" b="1" dirty="0"/>
            </a:p>
          </p:txBody>
        </p:sp>
        <p:sp>
          <p:nvSpPr>
            <p:cNvPr id="34" name="CasellaDiTesto 33"/>
            <p:cNvSpPr txBox="1"/>
            <p:nvPr/>
          </p:nvSpPr>
          <p:spPr>
            <a:xfrm>
              <a:off x="9310459" y="1320552"/>
              <a:ext cx="2659568" cy="367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PALEOGENE-MIOCENE </a:t>
              </a:r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8405086" y="1279681"/>
              <a:ext cx="825500" cy="435242"/>
            </a:xfrm>
            <a:prstGeom prst="rect">
              <a:avLst/>
            </a:prstGeom>
            <a:solidFill>
              <a:srgbClr val="FFFF85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ttangolo 37"/>
            <p:cNvSpPr/>
            <p:nvPr/>
          </p:nvSpPr>
          <p:spPr>
            <a:xfrm>
              <a:off x="8405086" y="1854483"/>
              <a:ext cx="825500" cy="435242"/>
            </a:xfrm>
            <a:prstGeom prst="rect">
              <a:avLst/>
            </a:prstGeom>
            <a:solidFill>
              <a:srgbClr val="5CCF82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9310459" y="1904329"/>
              <a:ext cx="2882032" cy="367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GIURASSICO-CRETACICO </a:t>
              </a:r>
            </a:p>
          </p:txBody>
        </p:sp>
        <p:sp>
          <p:nvSpPr>
            <p:cNvPr id="40" name="Rettangolo 39"/>
            <p:cNvSpPr/>
            <p:nvPr/>
          </p:nvSpPr>
          <p:spPr>
            <a:xfrm>
              <a:off x="8405086" y="2472224"/>
              <a:ext cx="825500" cy="435242"/>
            </a:xfrm>
            <a:prstGeom prst="rect">
              <a:avLst/>
            </a:prstGeom>
            <a:solidFill>
              <a:srgbClr val="5D92E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9310459" y="2488426"/>
              <a:ext cx="227209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MESOZOICO INDISTINTO</a:t>
              </a:r>
            </a:p>
            <a:p>
              <a:endParaRPr lang="it-IT" sz="1400" i="1" dirty="0"/>
            </a:p>
          </p:txBody>
        </p:sp>
        <p:sp>
          <p:nvSpPr>
            <p:cNvPr id="43" name="Rettangolo 42"/>
            <p:cNvSpPr/>
            <p:nvPr/>
          </p:nvSpPr>
          <p:spPr>
            <a:xfrm>
              <a:off x="8416116" y="3062022"/>
              <a:ext cx="825500" cy="43524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9291160" y="3114122"/>
              <a:ext cx="2693731" cy="367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 PERMIANO-TRIASSICO</a:t>
              </a:r>
            </a:p>
          </p:txBody>
        </p:sp>
        <p:sp>
          <p:nvSpPr>
            <p:cNvPr id="45" name="Rettangolo 44"/>
            <p:cNvSpPr/>
            <p:nvPr/>
          </p:nvSpPr>
          <p:spPr>
            <a:xfrm>
              <a:off x="8416116" y="3679763"/>
              <a:ext cx="825500" cy="435242"/>
            </a:xfrm>
            <a:prstGeom prst="rect">
              <a:avLst/>
            </a:prstGeom>
            <a:solidFill>
              <a:srgbClr val="95A1A6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9346116" y="3689846"/>
              <a:ext cx="3408176" cy="367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BASAMENTO PRE PERMIANO </a:t>
              </a:r>
            </a:p>
          </p:txBody>
        </p:sp>
      </p:grpSp>
      <p:sp>
        <p:nvSpPr>
          <p:cNvPr id="49" name="CasellaDiTesto 48"/>
          <p:cNvSpPr txBox="1"/>
          <p:nvPr/>
        </p:nvSpPr>
        <p:spPr>
          <a:xfrm>
            <a:off x="7651349" y="3451280"/>
            <a:ext cx="1006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di BASSANO-VALDOBBIADENE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50" name="CasellaDiTesto 49"/>
          <p:cNvSpPr txBox="1"/>
          <p:nvPr/>
        </p:nvSpPr>
        <p:spPr>
          <a:xfrm>
            <a:off x="4310353" y="5164882"/>
            <a:ext cx="10069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800" b="1" dirty="0" smtClean="0">
                <a:solidFill>
                  <a:srgbClr val="C00000"/>
                </a:solidFill>
              </a:rPr>
              <a:t>L. di BASSANO-VALDOBBIADENE</a:t>
            </a:r>
            <a:endParaRPr lang="it-IT" sz="800" b="1" dirty="0">
              <a:solidFill>
                <a:srgbClr val="C0000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5428574" y="5087010"/>
            <a:ext cx="85151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100" b="1" dirty="0" smtClean="0"/>
              <a:t>MONTELLO</a:t>
            </a:r>
          </a:p>
        </p:txBody>
      </p:sp>
      <p:sp>
        <p:nvSpPr>
          <p:cNvPr id="51" name="CasellaDiTesto 50"/>
          <p:cNvSpPr txBox="1"/>
          <p:nvPr/>
        </p:nvSpPr>
        <p:spPr>
          <a:xfrm>
            <a:off x="9042087" y="3656435"/>
            <a:ext cx="6968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AVIANO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5883666" y="5334159"/>
            <a:ext cx="84843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AVIANO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53" name="CasellaDiTesto 52"/>
          <p:cNvSpPr txBox="1"/>
          <p:nvPr/>
        </p:nvSpPr>
        <p:spPr>
          <a:xfrm>
            <a:off x="6699060" y="5405785"/>
            <a:ext cx="1078396" cy="338554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800" b="1" dirty="0" smtClean="0">
                <a:solidFill>
                  <a:srgbClr val="C00000"/>
                </a:solidFill>
              </a:rPr>
              <a:t>LINEAMENTO PEDEMONTANO</a:t>
            </a:r>
            <a:endParaRPr lang="it-IT" sz="800" b="1" dirty="0">
              <a:solidFill>
                <a:srgbClr val="C00000"/>
              </a:solidFill>
            </a:endParaRPr>
          </a:p>
        </p:txBody>
      </p:sp>
      <p:sp>
        <p:nvSpPr>
          <p:cNvPr id="54" name="CasellaDiTesto 53"/>
          <p:cNvSpPr txBox="1"/>
          <p:nvPr/>
        </p:nvSpPr>
        <p:spPr>
          <a:xfrm>
            <a:off x="1905612" y="3380996"/>
            <a:ext cx="9660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smtClean="0">
                <a:solidFill>
                  <a:srgbClr val="C00000"/>
                </a:solidFill>
              </a:rPr>
              <a:t>L. dell’ANTELAO</a:t>
            </a:r>
            <a:endParaRPr lang="it-IT" sz="900" b="1" dirty="0">
              <a:solidFill>
                <a:srgbClr val="C00000"/>
              </a:solidFill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4307758" y="2643972"/>
            <a:ext cx="284997" cy="435963"/>
          </a:xfrm>
          <a:prstGeom prst="downArrow">
            <a:avLst/>
          </a:prstGeom>
          <a:solidFill>
            <a:srgbClr val="C00000"/>
          </a:solidFill>
          <a:ln>
            <a:solidFill>
              <a:srgbClr val="541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Freccia in giù 54"/>
          <p:cNvSpPr/>
          <p:nvPr/>
        </p:nvSpPr>
        <p:spPr>
          <a:xfrm>
            <a:off x="976532" y="4365093"/>
            <a:ext cx="284997" cy="435963"/>
          </a:xfrm>
          <a:prstGeom prst="downArrow">
            <a:avLst/>
          </a:prstGeom>
          <a:solidFill>
            <a:srgbClr val="C00000"/>
          </a:solidFill>
          <a:ln>
            <a:solidFill>
              <a:srgbClr val="541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CasellaDiTesto 55"/>
          <p:cNvSpPr txBox="1"/>
          <p:nvPr/>
        </p:nvSpPr>
        <p:spPr>
          <a:xfrm>
            <a:off x="8552439" y="6539908"/>
            <a:ext cx="3496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DA CARTA GEOLOGICA DEL VENETO 1:250000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13793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t="11162" r="2072" b="3903"/>
          <a:stretch/>
        </p:blipFill>
        <p:spPr>
          <a:xfrm>
            <a:off x="571500" y="1"/>
            <a:ext cx="11106149" cy="6819900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1244600" y="2451100"/>
            <a:ext cx="203200" cy="673100"/>
          </a:xfrm>
          <a:custGeom>
            <a:avLst/>
            <a:gdLst>
              <a:gd name="connsiteX0" fmla="*/ 203200 w 203200"/>
              <a:gd name="connsiteY0" fmla="*/ 0 h 673100"/>
              <a:gd name="connsiteX1" fmla="*/ 50800 w 203200"/>
              <a:gd name="connsiteY1" fmla="*/ 368300 h 673100"/>
              <a:gd name="connsiteX2" fmla="*/ 0 w 203200"/>
              <a:gd name="connsiteY2" fmla="*/ 673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200" h="673100">
                <a:moveTo>
                  <a:pt x="203200" y="0"/>
                </a:moveTo>
                <a:cubicBezTo>
                  <a:pt x="143933" y="128058"/>
                  <a:pt x="84667" y="256117"/>
                  <a:pt x="50800" y="368300"/>
                </a:cubicBezTo>
                <a:cubicBezTo>
                  <a:pt x="16933" y="480483"/>
                  <a:pt x="8466" y="576791"/>
                  <a:pt x="0" y="673100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 6"/>
          <p:cNvSpPr/>
          <p:nvPr/>
        </p:nvSpPr>
        <p:spPr>
          <a:xfrm>
            <a:off x="2298700" y="4660900"/>
            <a:ext cx="266700" cy="787400"/>
          </a:xfrm>
          <a:custGeom>
            <a:avLst/>
            <a:gdLst>
              <a:gd name="connsiteX0" fmla="*/ 266700 w 266700"/>
              <a:gd name="connsiteY0" fmla="*/ 0 h 787400"/>
              <a:gd name="connsiteX1" fmla="*/ 50800 w 266700"/>
              <a:gd name="connsiteY1" fmla="*/ 520700 h 787400"/>
              <a:gd name="connsiteX2" fmla="*/ 0 w 266700"/>
              <a:gd name="connsiteY2" fmla="*/ 787400 h 787400"/>
              <a:gd name="connsiteX3" fmla="*/ 0 w 2667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" h="787400">
                <a:moveTo>
                  <a:pt x="266700" y="0"/>
                </a:moveTo>
                <a:cubicBezTo>
                  <a:pt x="180975" y="194733"/>
                  <a:pt x="95250" y="389467"/>
                  <a:pt x="50800" y="520700"/>
                </a:cubicBezTo>
                <a:cubicBezTo>
                  <a:pt x="6350" y="651933"/>
                  <a:pt x="0" y="787400"/>
                  <a:pt x="0" y="787400"/>
                </a:cubicBezTo>
                <a:lnTo>
                  <a:pt x="0" y="787400"/>
                </a:lnTo>
              </a:path>
            </a:pathLst>
          </a:cu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800"/>
          </a:p>
        </p:txBody>
      </p:sp>
      <p:sp>
        <p:nvSpPr>
          <p:cNvPr id="8" name="Freccia in giù 7"/>
          <p:cNvSpPr/>
          <p:nvPr/>
        </p:nvSpPr>
        <p:spPr>
          <a:xfrm>
            <a:off x="2482850" y="3949700"/>
            <a:ext cx="165100" cy="2794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/>
          <p:cNvSpPr/>
          <p:nvPr/>
        </p:nvSpPr>
        <p:spPr>
          <a:xfrm>
            <a:off x="1289050" y="1316180"/>
            <a:ext cx="260350" cy="4064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949385" y="1778000"/>
            <a:ext cx="93968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000" dirty="0" smtClean="0"/>
              <a:t>FAGLIA DELLA </a:t>
            </a:r>
          </a:p>
          <a:p>
            <a:pPr algn="ctr"/>
            <a:r>
              <a:rPr lang="it-IT" sz="1000" dirty="0" smtClean="0"/>
              <a:t>VALSUGANA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470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673"/>
            <a:ext cx="12192000" cy="9144001"/>
          </a:xfrm>
          <a:prstGeom prst="rect">
            <a:avLst/>
          </a:prstGeom>
        </p:spPr>
      </p:pic>
      <p:sp>
        <p:nvSpPr>
          <p:cNvPr id="16" name="CasellaDiTesto 4"/>
          <p:cNvSpPr txBox="1"/>
          <p:nvPr/>
        </p:nvSpPr>
        <p:spPr>
          <a:xfrm>
            <a:off x="127382" y="939618"/>
            <a:ext cx="522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000" b="1" dirty="0" err="1" smtClean="0"/>
              <a:t>N</a:t>
            </a:r>
            <a:endParaRPr lang="it-IT" sz="4000" b="1" dirty="0"/>
          </a:p>
        </p:txBody>
      </p:sp>
      <p:grpSp>
        <p:nvGrpSpPr>
          <p:cNvPr id="18" name="Gruppo 17"/>
          <p:cNvGrpSpPr/>
          <p:nvPr/>
        </p:nvGrpSpPr>
        <p:grpSpPr>
          <a:xfrm>
            <a:off x="650282" y="1671575"/>
            <a:ext cx="5436192" cy="3300651"/>
            <a:chOff x="407600" y="1557867"/>
            <a:chExt cx="5436192" cy="3300651"/>
          </a:xfrm>
        </p:grpSpPr>
        <p:grpSp>
          <p:nvGrpSpPr>
            <p:cNvPr id="21" name="Gruppo 20"/>
            <p:cNvGrpSpPr/>
            <p:nvPr/>
          </p:nvGrpSpPr>
          <p:grpSpPr>
            <a:xfrm>
              <a:off x="482310" y="1557867"/>
              <a:ext cx="5173423" cy="2718085"/>
              <a:chOff x="482310" y="1557867"/>
              <a:chExt cx="5173423" cy="2718085"/>
            </a:xfrm>
          </p:grpSpPr>
          <p:sp>
            <p:nvSpPr>
              <p:cNvPr id="24" name="Figura a mano libera 23"/>
              <p:cNvSpPr/>
              <p:nvPr/>
            </p:nvSpPr>
            <p:spPr>
              <a:xfrm>
                <a:off x="482310" y="3217333"/>
                <a:ext cx="2142357" cy="1058619"/>
              </a:xfrm>
              <a:custGeom>
                <a:avLst/>
                <a:gdLst>
                  <a:gd name="connsiteX0" fmla="*/ 0 w 1651000"/>
                  <a:gd name="connsiteY0" fmla="*/ 846667 h 846667"/>
                  <a:gd name="connsiteX1" fmla="*/ 1651000 w 1651000"/>
                  <a:gd name="connsiteY1" fmla="*/ 0 h 8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51000" h="846667">
                    <a:moveTo>
                      <a:pt x="0" y="846667"/>
                    </a:moveTo>
                    <a:lnTo>
                      <a:pt x="1651000" y="0"/>
                    </a:lnTo>
                  </a:path>
                </a:pathLst>
              </a:custGeom>
              <a:ln w="66675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  <p:sp>
            <p:nvSpPr>
              <p:cNvPr id="25" name="Figura a mano libera 24"/>
              <p:cNvSpPr/>
              <p:nvPr/>
            </p:nvSpPr>
            <p:spPr>
              <a:xfrm>
                <a:off x="2726267" y="1557867"/>
                <a:ext cx="2929466" cy="1600200"/>
              </a:xfrm>
              <a:custGeom>
                <a:avLst/>
                <a:gdLst>
                  <a:gd name="connsiteX0" fmla="*/ 0 w 2929466"/>
                  <a:gd name="connsiteY0" fmla="*/ 1600200 h 1600200"/>
                  <a:gd name="connsiteX1" fmla="*/ 2929466 w 2929466"/>
                  <a:gd name="connsiteY1" fmla="*/ 0 h 16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9466" h="1600200">
                    <a:moveTo>
                      <a:pt x="0" y="1600200"/>
                    </a:moveTo>
                    <a:lnTo>
                      <a:pt x="2929466" y="0"/>
                    </a:lnTo>
                  </a:path>
                </a:pathLst>
              </a:custGeom>
              <a:ln w="3175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  <p:sp>
            <p:nvSpPr>
              <p:cNvPr id="26" name="Figura a mano libera 25"/>
              <p:cNvSpPr/>
              <p:nvPr/>
            </p:nvSpPr>
            <p:spPr>
              <a:xfrm>
                <a:off x="3302000" y="2263691"/>
                <a:ext cx="736600" cy="386376"/>
              </a:xfrm>
              <a:custGeom>
                <a:avLst/>
                <a:gdLst>
                  <a:gd name="connsiteX0" fmla="*/ 0 w 920044"/>
                  <a:gd name="connsiteY0" fmla="*/ 482600 h 482600"/>
                  <a:gd name="connsiteX1" fmla="*/ 778933 w 920044"/>
                  <a:gd name="connsiteY1" fmla="*/ 76200 h 482600"/>
                  <a:gd name="connsiteX2" fmla="*/ 846667 w 920044"/>
                  <a:gd name="connsiteY2" fmla="*/ 25400 h 482600"/>
                  <a:gd name="connsiteX3" fmla="*/ 482600 w 920044"/>
                  <a:gd name="connsiteY3" fmla="*/ 7620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0044" h="482600">
                    <a:moveTo>
                      <a:pt x="0" y="482600"/>
                    </a:moveTo>
                    <a:lnTo>
                      <a:pt x="778933" y="76200"/>
                    </a:lnTo>
                    <a:cubicBezTo>
                      <a:pt x="920044" y="0"/>
                      <a:pt x="896056" y="25400"/>
                      <a:pt x="846667" y="25400"/>
                    </a:cubicBezTo>
                    <a:cubicBezTo>
                      <a:pt x="797278" y="25400"/>
                      <a:pt x="482600" y="76200"/>
                      <a:pt x="482600" y="76200"/>
                    </a:cubicBezTo>
                  </a:path>
                </a:pathLst>
              </a:custGeom>
              <a:ln w="3175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t-IT"/>
              </a:p>
            </p:txBody>
          </p:sp>
        </p:grpSp>
        <p:sp>
          <p:nvSpPr>
            <p:cNvPr id="22" name="CasellaDiTesto 10"/>
            <p:cNvSpPr txBox="1"/>
            <p:nvPr/>
          </p:nvSpPr>
          <p:spPr>
            <a:xfrm>
              <a:off x="407600" y="3210175"/>
              <a:ext cx="8947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3600" b="1" dirty="0" smtClean="0">
                  <a:solidFill>
                    <a:schemeClr val="bg1"/>
                  </a:solidFill>
                </a:rPr>
                <a:t>HW</a:t>
              </a:r>
              <a:endParaRPr lang="it-IT" sz="36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CasellaDiTesto 11"/>
            <p:cNvSpPr txBox="1"/>
            <p:nvPr/>
          </p:nvSpPr>
          <p:spPr>
            <a:xfrm>
              <a:off x="5036284" y="4212187"/>
              <a:ext cx="807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3600" b="1" dirty="0" smtClean="0">
                  <a:solidFill>
                    <a:srgbClr val="FFFFFF"/>
                  </a:solidFill>
                </a:rPr>
                <a:t>FW</a:t>
              </a:r>
              <a:endParaRPr lang="it-IT" sz="36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CasellaDiTesto 12"/>
          <p:cNvSpPr txBox="1"/>
          <p:nvPr/>
        </p:nvSpPr>
        <p:spPr>
          <a:xfrm rot="20126542">
            <a:off x="7376928" y="1475157"/>
            <a:ext cx="21523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b="1" dirty="0" smtClean="0">
                <a:solidFill>
                  <a:schemeClr val="bg1"/>
                </a:solidFill>
              </a:rPr>
              <a:t>Calcari grigi</a:t>
            </a:r>
            <a:endParaRPr lang="it-IT" sz="3200" b="1" dirty="0">
              <a:solidFill>
                <a:schemeClr val="bg1"/>
              </a:solidFill>
            </a:endParaRPr>
          </a:p>
        </p:txBody>
      </p:sp>
      <p:sp>
        <p:nvSpPr>
          <p:cNvPr id="20" name="CasellaDiTesto 13"/>
          <p:cNvSpPr txBox="1"/>
          <p:nvPr/>
        </p:nvSpPr>
        <p:spPr>
          <a:xfrm>
            <a:off x="1106390" y="1723886"/>
            <a:ext cx="19138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b="1" dirty="0" smtClean="0">
                <a:solidFill>
                  <a:srgbClr val="FFFFFF"/>
                </a:solidFill>
              </a:rPr>
              <a:t>Granito</a:t>
            </a:r>
          </a:p>
          <a:p>
            <a:r>
              <a:rPr lang="it-IT" sz="2800" b="1" dirty="0" smtClean="0">
                <a:solidFill>
                  <a:srgbClr val="FFFFFF"/>
                </a:solidFill>
              </a:rPr>
              <a:t>Cima d’Asta</a:t>
            </a:r>
            <a:endParaRPr lang="it-IT" sz="2800" b="1" dirty="0">
              <a:solidFill>
                <a:srgbClr val="FFFFFF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1221330" y="61144"/>
            <a:ext cx="8577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FAGLIA DELLA VALSUGANA PRESSO PASSO BROCCON (TN)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58362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11131" y="80151"/>
            <a:ext cx="3631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Litologie presenti:</a:t>
            </a:r>
            <a:endParaRPr lang="it-IT" sz="3600" b="1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/>
          <a:srcRect l="21457" t="22569" r="42424" b="35544"/>
          <a:stretch/>
        </p:blipFill>
        <p:spPr>
          <a:xfrm>
            <a:off x="96381" y="769208"/>
            <a:ext cx="7995642" cy="5213125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8105670" y="2791885"/>
            <a:ext cx="3933626" cy="2961458"/>
            <a:chOff x="8319570" y="201400"/>
            <a:chExt cx="3842986" cy="3323070"/>
          </a:xfrm>
        </p:grpSpPr>
        <p:sp>
          <p:nvSpPr>
            <p:cNvPr id="10" name="CasellaDiTesto 9"/>
            <p:cNvSpPr txBox="1"/>
            <p:nvPr/>
          </p:nvSpPr>
          <p:spPr>
            <a:xfrm>
              <a:off x="8319570" y="201400"/>
              <a:ext cx="3627510" cy="41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UNITA’ GEOLOGICHE </a:t>
              </a:r>
              <a:r>
                <a:rPr lang="it-IT" b="1" dirty="0" err="1" smtClean="0"/>
                <a:t>dell</a:t>
              </a:r>
              <a:r>
                <a:rPr lang="it-IT" b="1" dirty="0" smtClean="0"/>
                <a:t> FOOTWALL:</a:t>
              </a:r>
              <a:endParaRPr lang="it-IT" b="1" dirty="0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8405086" y="661940"/>
              <a:ext cx="825500" cy="435242"/>
            </a:xfrm>
            <a:prstGeom prst="rect">
              <a:avLst/>
            </a:prstGeom>
            <a:pattFill prst="lgConfetti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9314383" y="1686053"/>
              <a:ext cx="2374303" cy="5087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CALCARI GRIGI cima M. </a:t>
              </a:r>
              <a:r>
                <a:rPr lang="it-IT" sz="1600" b="1" dirty="0" err="1" smtClean="0"/>
                <a:t>Pizzon</a:t>
              </a:r>
              <a:r>
                <a:rPr lang="it-IT" sz="1600" b="1" dirty="0" smtClean="0"/>
                <a:t> </a:t>
              </a:r>
            </a:p>
            <a:p>
              <a:r>
                <a:rPr lang="it-IT" sz="1400" i="1" dirty="0" smtClean="0"/>
                <a:t>(LIAS 200-175Ma )</a:t>
              </a:r>
              <a:endParaRPr lang="it-IT" sz="1400" i="1" dirty="0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8405086" y="1769019"/>
              <a:ext cx="825500" cy="435241"/>
            </a:xfrm>
            <a:prstGeom prst="rect">
              <a:avLst/>
            </a:prstGeom>
            <a:solidFill>
              <a:srgbClr val="748FD5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9314383" y="596945"/>
              <a:ext cx="1859233" cy="62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DEPOSITI MORENICI</a:t>
              </a:r>
            </a:p>
            <a:p>
              <a:r>
                <a:rPr lang="it-IT" sz="1400" i="1" dirty="0" smtClean="0"/>
                <a:t>(WURMIANO)</a:t>
              </a:r>
              <a:endParaRPr lang="it-IT" sz="1400" i="1" dirty="0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8405086" y="2328036"/>
              <a:ext cx="825500" cy="435241"/>
            </a:xfrm>
            <a:prstGeom prst="rect">
              <a:avLst/>
            </a:prstGeom>
            <a:solidFill>
              <a:srgbClr val="F3A574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9316444" y="2267882"/>
              <a:ext cx="2062948" cy="62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DOLOMIA PRINCIPALE </a:t>
              </a:r>
            </a:p>
            <a:p>
              <a:r>
                <a:rPr lang="it-IT" sz="1400" i="1" dirty="0" smtClean="0"/>
                <a:t>(NORICO 216-203Ma)</a:t>
              </a:r>
              <a:endParaRPr lang="it-IT" sz="1400" i="1" dirty="0"/>
            </a:p>
          </p:txBody>
        </p:sp>
        <p:sp>
          <p:nvSpPr>
            <p:cNvPr id="17" name="Rettangolo 16"/>
            <p:cNvSpPr/>
            <p:nvPr/>
          </p:nvSpPr>
          <p:spPr>
            <a:xfrm>
              <a:off x="8405086" y="2914204"/>
              <a:ext cx="825500" cy="435241"/>
            </a:xfrm>
            <a:prstGeom prst="rect">
              <a:avLst/>
            </a:prstGeom>
            <a:solidFill>
              <a:srgbClr val="FFB6E6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9314383" y="2902825"/>
              <a:ext cx="2848173" cy="6216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 smtClean="0"/>
                <a:t>STRATI DEL WERFEN</a:t>
              </a:r>
            </a:p>
            <a:p>
              <a:r>
                <a:rPr lang="it-IT" sz="1400" i="1" dirty="0" smtClean="0"/>
                <a:t>(INDUANO-OLENEKIANO 251-245Ma)</a:t>
              </a:r>
              <a:endParaRPr lang="it-IT" sz="1600" b="1" dirty="0" smtClean="0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8405086" y="1213546"/>
              <a:ext cx="825500" cy="435241"/>
            </a:xfrm>
            <a:prstGeom prst="rect">
              <a:avLst/>
            </a:prstGeom>
            <a:solidFill>
              <a:srgbClr val="57C97D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8206209" y="5985897"/>
            <a:ext cx="2585232" cy="622232"/>
            <a:chOff x="7139339" y="5215523"/>
            <a:chExt cx="3426679" cy="767118"/>
          </a:xfrm>
        </p:grpSpPr>
        <p:cxnSp>
          <p:nvCxnSpPr>
            <p:cNvPr id="36" name="Connettore 1 35"/>
            <p:cNvCxnSpPr/>
            <p:nvPr/>
          </p:nvCxnSpPr>
          <p:spPr>
            <a:xfrm>
              <a:off x="7139339" y="5384800"/>
              <a:ext cx="961993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7139339" y="5803900"/>
              <a:ext cx="961993" cy="0"/>
            </a:xfrm>
            <a:prstGeom prst="line">
              <a:avLst/>
            </a:prstGeom>
            <a:ln w="4762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asellaDiTesto 40"/>
            <p:cNvSpPr txBox="1"/>
            <p:nvPr/>
          </p:nvSpPr>
          <p:spPr>
            <a:xfrm>
              <a:off x="8192932" y="5215523"/>
              <a:ext cx="19178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/>
                <a:t>FAGLIA AFFIORANTE</a:t>
              </a: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8192932" y="5644087"/>
              <a:ext cx="23730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/>
                <a:t>FAGLIA </a:t>
              </a:r>
              <a:r>
                <a:rPr lang="it-IT" sz="1600" b="1" dirty="0" smtClean="0"/>
                <a:t>NON AFFIORANTE</a:t>
              </a:r>
              <a:endParaRPr lang="it-IT" sz="1600" b="1" dirty="0"/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0" y="6123202"/>
            <a:ext cx="3496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DA CARTA GEOLOGICA DEL VENETO 1:250000</a:t>
            </a:r>
            <a:endParaRPr lang="it-IT" sz="1400" dirty="0"/>
          </a:p>
        </p:txBody>
      </p:sp>
      <p:sp>
        <p:nvSpPr>
          <p:cNvPr id="6" name="Figura a mano libera 5"/>
          <p:cNvSpPr/>
          <p:nvPr/>
        </p:nvSpPr>
        <p:spPr>
          <a:xfrm>
            <a:off x="1405719" y="4954978"/>
            <a:ext cx="559559" cy="341512"/>
          </a:xfrm>
          <a:custGeom>
            <a:avLst/>
            <a:gdLst>
              <a:gd name="connsiteX0" fmla="*/ 559559 w 559559"/>
              <a:gd name="connsiteY0" fmla="*/ 0 h 341512"/>
              <a:gd name="connsiteX1" fmla="*/ 218365 w 559559"/>
              <a:gd name="connsiteY1" fmla="*/ 286603 h 341512"/>
              <a:gd name="connsiteX2" fmla="*/ 0 w 559559"/>
              <a:gd name="connsiteY2" fmla="*/ 341194 h 34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9559" h="341512">
                <a:moveTo>
                  <a:pt x="559559" y="0"/>
                </a:moveTo>
                <a:cubicBezTo>
                  <a:pt x="435592" y="114868"/>
                  <a:pt x="311625" y="229737"/>
                  <a:pt x="218365" y="286603"/>
                </a:cubicBezTo>
                <a:cubicBezTo>
                  <a:pt x="125105" y="343469"/>
                  <a:pt x="62552" y="342331"/>
                  <a:pt x="0" y="341194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 6"/>
          <p:cNvSpPr/>
          <p:nvPr/>
        </p:nvSpPr>
        <p:spPr>
          <a:xfrm>
            <a:off x="2102797" y="3208070"/>
            <a:ext cx="1596788" cy="1637731"/>
          </a:xfrm>
          <a:custGeom>
            <a:avLst/>
            <a:gdLst>
              <a:gd name="connsiteX0" fmla="*/ 0 w 1596788"/>
              <a:gd name="connsiteY0" fmla="*/ 1637731 h 1637731"/>
              <a:gd name="connsiteX1" fmla="*/ 436729 w 1596788"/>
              <a:gd name="connsiteY1" fmla="*/ 1105469 h 1637731"/>
              <a:gd name="connsiteX2" fmla="*/ 682388 w 1596788"/>
              <a:gd name="connsiteY2" fmla="*/ 900752 h 1637731"/>
              <a:gd name="connsiteX3" fmla="*/ 1050878 w 1596788"/>
              <a:gd name="connsiteY3" fmla="*/ 559558 h 1637731"/>
              <a:gd name="connsiteX4" fmla="*/ 1364776 w 1596788"/>
              <a:gd name="connsiteY4" fmla="*/ 300251 h 1637731"/>
              <a:gd name="connsiteX5" fmla="*/ 1596788 w 1596788"/>
              <a:gd name="connsiteY5" fmla="*/ 0 h 163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6788" h="1637731">
                <a:moveTo>
                  <a:pt x="0" y="1637731"/>
                </a:moveTo>
                <a:cubicBezTo>
                  <a:pt x="161499" y="1433015"/>
                  <a:pt x="322998" y="1228299"/>
                  <a:pt x="436729" y="1105469"/>
                </a:cubicBezTo>
                <a:cubicBezTo>
                  <a:pt x="550460" y="982639"/>
                  <a:pt x="580030" y="991737"/>
                  <a:pt x="682388" y="900752"/>
                </a:cubicBezTo>
                <a:cubicBezTo>
                  <a:pt x="784746" y="809767"/>
                  <a:pt x="937147" y="659641"/>
                  <a:pt x="1050878" y="559558"/>
                </a:cubicBezTo>
                <a:cubicBezTo>
                  <a:pt x="1164609" y="459474"/>
                  <a:pt x="1273791" y="393511"/>
                  <a:pt x="1364776" y="300251"/>
                </a:cubicBezTo>
                <a:cubicBezTo>
                  <a:pt x="1455761" y="206991"/>
                  <a:pt x="1526274" y="103495"/>
                  <a:pt x="1596788" y="0"/>
                </a:cubicBezTo>
              </a:path>
            </a:pathLst>
          </a:custGeom>
          <a:noFill/>
          <a:ln w="603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3699164" y="2466749"/>
            <a:ext cx="415636" cy="748146"/>
          </a:xfrm>
          <a:custGeom>
            <a:avLst/>
            <a:gdLst>
              <a:gd name="connsiteX0" fmla="*/ 0 w 415636"/>
              <a:gd name="connsiteY0" fmla="*/ 748146 h 748146"/>
              <a:gd name="connsiteX1" fmla="*/ 277091 w 415636"/>
              <a:gd name="connsiteY1" fmla="*/ 290946 h 748146"/>
              <a:gd name="connsiteX2" fmla="*/ 304800 w 415636"/>
              <a:gd name="connsiteY2" fmla="*/ 110837 h 748146"/>
              <a:gd name="connsiteX3" fmla="*/ 415636 w 415636"/>
              <a:gd name="connsiteY3" fmla="*/ 0 h 748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636" h="748146">
                <a:moveTo>
                  <a:pt x="0" y="748146"/>
                </a:moveTo>
                <a:cubicBezTo>
                  <a:pt x="113145" y="572655"/>
                  <a:pt x="226291" y="397164"/>
                  <a:pt x="277091" y="290946"/>
                </a:cubicBezTo>
                <a:cubicBezTo>
                  <a:pt x="327891" y="184728"/>
                  <a:pt x="281709" y="159328"/>
                  <a:pt x="304800" y="110837"/>
                </a:cubicBezTo>
                <a:cubicBezTo>
                  <a:pt x="327891" y="62346"/>
                  <a:pt x="371763" y="31173"/>
                  <a:pt x="415636" y="0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 20"/>
          <p:cNvSpPr/>
          <p:nvPr/>
        </p:nvSpPr>
        <p:spPr>
          <a:xfrm>
            <a:off x="4184500" y="803777"/>
            <a:ext cx="1011381" cy="1565564"/>
          </a:xfrm>
          <a:custGeom>
            <a:avLst/>
            <a:gdLst>
              <a:gd name="connsiteX0" fmla="*/ 0 w 1011381"/>
              <a:gd name="connsiteY0" fmla="*/ 1565564 h 1565564"/>
              <a:gd name="connsiteX1" fmla="*/ 374072 w 1011381"/>
              <a:gd name="connsiteY1" fmla="*/ 1080655 h 1565564"/>
              <a:gd name="connsiteX2" fmla="*/ 609600 w 1011381"/>
              <a:gd name="connsiteY2" fmla="*/ 734291 h 1565564"/>
              <a:gd name="connsiteX3" fmla="*/ 803563 w 1011381"/>
              <a:gd name="connsiteY3" fmla="*/ 429491 h 1565564"/>
              <a:gd name="connsiteX4" fmla="*/ 942109 w 1011381"/>
              <a:gd name="connsiteY4" fmla="*/ 221673 h 1565564"/>
              <a:gd name="connsiteX5" fmla="*/ 1011381 w 1011381"/>
              <a:gd name="connsiteY5" fmla="*/ 0 h 1565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1381" h="1565564">
                <a:moveTo>
                  <a:pt x="0" y="1565564"/>
                </a:moveTo>
                <a:cubicBezTo>
                  <a:pt x="136236" y="1392382"/>
                  <a:pt x="272472" y="1219200"/>
                  <a:pt x="374072" y="1080655"/>
                </a:cubicBezTo>
                <a:cubicBezTo>
                  <a:pt x="475672" y="942110"/>
                  <a:pt x="538018" y="842818"/>
                  <a:pt x="609600" y="734291"/>
                </a:cubicBezTo>
                <a:cubicBezTo>
                  <a:pt x="681182" y="625764"/>
                  <a:pt x="748145" y="514927"/>
                  <a:pt x="803563" y="429491"/>
                </a:cubicBezTo>
                <a:cubicBezTo>
                  <a:pt x="858981" y="344055"/>
                  <a:pt x="907473" y="293255"/>
                  <a:pt x="942109" y="221673"/>
                </a:cubicBezTo>
                <a:cubicBezTo>
                  <a:pt x="976745" y="150091"/>
                  <a:pt x="994063" y="75045"/>
                  <a:pt x="1011381" y="0"/>
                </a:cubicBezTo>
              </a:path>
            </a:pathLst>
          </a:custGeom>
          <a:noFill/>
          <a:ln w="603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8194919" y="986805"/>
            <a:ext cx="844970" cy="387879"/>
          </a:xfrm>
          <a:prstGeom prst="rect">
            <a:avLst/>
          </a:prstGeom>
          <a:solidFill>
            <a:srgbClr val="F3A57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9127772" y="936981"/>
            <a:ext cx="24912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DOLOMIA dello SCILIAR </a:t>
            </a:r>
          </a:p>
          <a:p>
            <a:r>
              <a:rPr lang="it-IT" sz="1400" i="1" dirty="0" smtClean="0"/>
              <a:t>(TRIASSICO MEDIO 245-237Ma)</a:t>
            </a:r>
            <a:endParaRPr lang="it-IT" sz="1400" i="1" dirty="0"/>
          </a:p>
        </p:txBody>
      </p:sp>
      <p:sp>
        <p:nvSpPr>
          <p:cNvPr id="28" name="Rettangolo 27"/>
          <p:cNvSpPr/>
          <p:nvPr/>
        </p:nvSpPr>
        <p:spPr>
          <a:xfrm>
            <a:off x="8194919" y="1541106"/>
            <a:ext cx="844970" cy="387879"/>
          </a:xfrm>
          <a:prstGeom prst="rect">
            <a:avLst/>
          </a:prstGeom>
          <a:solidFill>
            <a:srgbClr val="FFB6E6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9125662" y="1530965"/>
            <a:ext cx="29153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STRATI DEL WERFEN</a:t>
            </a:r>
          </a:p>
          <a:p>
            <a:r>
              <a:rPr lang="it-IT" sz="1400" i="1" dirty="0" smtClean="0"/>
              <a:t>(INDUANO-OLENEKIANO 251-245Ma)</a:t>
            </a:r>
            <a:endParaRPr lang="it-IT" sz="1600" b="1" dirty="0" smtClean="0"/>
          </a:p>
        </p:txBody>
      </p:sp>
      <p:sp>
        <p:nvSpPr>
          <p:cNvPr id="30" name="Rettangolo 29"/>
          <p:cNvSpPr/>
          <p:nvPr/>
        </p:nvSpPr>
        <p:spPr>
          <a:xfrm>
            <a:off x="8206209" y="2066723"/>
            <a:ext cx="844970" cy="387879"/>
          </a:xfrm>
          <a:prstGeom prst="rect">
            <a:avLst/>
          </a:prstGeom>
          <a:solidFill>
            <a:srgbClr val="959E9F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9125662" y="2027095"/>
            <a:ext cx="308379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FILLADI QUARZIFERE/GRAFITICHE </a:t>
            </a:r>
          </a:p>
          <a:p>
            <a:r>
              <a:rPr lang="it-IT" sz="1600" b="1" dirty="0" smtClean="0"/>
              <a:t>E PARAGNEISS MUSCOVITICI</a:t>
            </a:r>
          </a:p>
          <a:p>
            <a:r>
              <a:rPr lang="it-IT" sz="1400" i="1" dirty="0"/>
              <a:t>(</a:t>
            </a:r>
            <a:r>
              <a:rPr lang="it-IT" sz="1400" i="1" dirty="0" smtClean="0"/>
              <a:t>PRE-CARBONIFERE</a:t>
            </a:r>
            <a:r>
              <a:rPr lang="it-IT" sz="1400" i="1" dirty="0"/>
              <a:t> </a:t>
            </a:r>
            <a:r>
              <a:rPr lang="it-IT" sz="1400" i="1" dirty="0" smtClean="0"/>
              <a:t>&gt;360Ma)</a:t>
            </a:r>
            <a:endParaRPr lang="it-IT" sz="1400" i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8092023" y="81712"/>
            <a:ext cx="418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UNITA’ GEOLOGICHE dell’ HANGINGWALL:</a:t>
            </a:r>
            <a:endParaRPr lang="it-IT" b="1" dirty="0"/>
          </a:p>
        </p:txBody>
      </p:sp>
      <p:sp>
        <p:nvSpPr>
          <p:cNvPr id="33" name="Rettangolo 32"/>
          <p:cNvSpPr/>
          <p:nvPr/>
        </p:nvSpPr>
        <p:spPr>
          <a:xfrm>
            <a:off x="8194919" y="465634"/>
            <a:ext cx="844970" cy="387879"/>
          </a:xfrm>
          <a:prstGeom prst="rect">
            <a:avLst/>
          </a:prstGeom>
          <a:pattFill prst="lgConfetti">
            <a:fgClr>
              <a:schemeClr val="accent1"/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9125662" y="407711"/>
            <a:ext cx="19030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DEPOSITI MORENICI</a:t>
            </a:r>
          </a:p>
          <a:p>
            <a:r>
              <a:rPr lang="it-IT" sz="1400" i="1" dirty="0" smtClean="0"/>
              <a:t>(WURMIANO)</a:t>
            </a:r>
            <a:endParaRPr lang="it-IT" sz="1400" i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9123946" y="3606883"/>
            <a:ext cx="22300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DEPOSITI CARBONATICI </a:t>
            </a:r>
          </a:p>
          <a:p>
            <a:r>
              <a:rPr lang="it-IT" sz="1400" i="1" dirty="0" smtClean="0"/>
              <a:t>(CRETACICO 145-70Ma)</a:t>
            </a:r>
            <a:endParaRPr lang="it-IT" sz="1400" i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774988" y="1758863"/>
            <a:ext cx="973343" cy="707886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HW</a:t>
            </a:r>
            <a:endParaRPr lang="it-IT" sz="4000" b="1" dirty="0"/>
          </a:p>
        </p:txBody>
      </p:sp>
      <p:sp>
        <p:nvSpPr>
          <p:cNvPr id="43" name="CasellaDiTesto 42"/>
          <p:cNvSpPr txBox="1"/>
          <p:nvPr/>
        </p:nvSpPr>
        <p:spPr>
          <a:xfrm>
            <a:off x="6158851" y="4470634"/>
            <a:ext cx="885179" cy="707886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4000" b="1" dirty="0" smtClean="0"/>
              <a:t>FW</a:t>
            </a:r>
            <a:endParaRPr lang="it-IT" sz="4000" b="1" dirty="0"/>
          </a:p>
        </p:txBody>
      </p:sp>
      <p:sp>
        <p:nvSpPr>
          <p:cNvPr id="20" name="CasellaDiTesto 19"/>
          <p:cNvSpPr txBox="1"/>
          <p:nvPr/>
        </p:nvSpPr>
        <p:spPr>
          <a:xfrm rot="18872437">
            <a:off x="1283384" y="3610238"/>
            <a:ext cx="2759736" cy="369332"/>
          </a:xfrm>
          <a:prstGeom prst="rect">
            <a:avLst/>
          </a:prstGeom>
          <a:solidFill>
            <a:schemeClr val="bg1">
              <a:alpha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FAGLIA DELLA VALSUGANA</a:t>
            </a:r>
            <a:endParaRPr lang="it-IT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9" t="13538" r="4917" b="8923"/>
          <a:stretch/>
        </p:blipFill>
        <p:spPr>
          <a:xfrm>
            <a:off x="0" y="211016"/>
            <a:ext cx="4958863" cy="664698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552817" y="211016"/>
            <a:ext cx="7362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Nella successione stratigrafica Dolomitica a lato sono evidenziate le litologie che la faglia della Valsugana mette in contatto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3466834" y="1385455"/>
            <a:ext cx="1085983" cy="1039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 6"/>
          <p:cNvSpPr/>
          <p:nvPr/>
        </p:nvSpPr>
        <p:spPr>
          <a:xfrm>
            <a:off x="1551709" y="5985164"/>
            <a:ext cx="2175164" cy="900545"/>
          </a:xfrm>
          <a:custGeom>
            <a:avLst/>
            <a:gdLst>
              <a:gd name="connsiteX0" fmla="*/ 27709 w 2175164"/>
              <a:gd name="connsiteY0" fmla="*/ 415636 h 900545"/>
              <a:gd name="connsiteX1" fmla="*/ 304800 w 2175164"/>
              <a:gd name="connsiteY1" fmla="*/ 360218 h 900545"/>
              <a:gd name="connsiteX2" fmla="*/ 512618 w 2175164"/>
              <a:gd name="connsiteY2" fmla="*/ 290945 h 900545"/>
              <a:gd name="connsiteX3" fmla="*/ 637309 w 2175164"/>
              <a:gd name="connsiteY3" fmla="*/ 180109 h 900545"/>
              <a:gd name="connsiteX4" fmla="*/ 637309 w 2175164"/>
              <a:gd name="connsiteY4" fmla="*/ 180109 h 900545"/>
              <a:gd name="connsiteX5" fmla="*/ 872836 w 2175164"/>
              <a:gd name="connsiteY5" fmla="*/ 83127 h 900545"/>
              <a:gd name="connsiteX6" fmla="*/ 1025236 w 2175164"/>
              <a:gd name="connsiteY6" fmla="*/ 13854 h 900545"/>
              <a:gd name="connsiteX7" fmla="*/ 1219200 w 2175164"/>
              <a:gd name="connsiteY7" fmla="*/ 13854 h 900545"/>
              <a:gd name="connsiteX8" fmla="*/ 1330036 w 2175164"/>
              <a:gd name="connsiteY8" fmla="*/ 0 h 900545"/>
              <a:gd name="connsiteX9" fmla="*/ 1482436 w 2175164"/>
              <a:gd name="connsiteY9" fmla="*/ 13854 h 900545"/>
              <a:gd name="connsiteX10" fmla="*/ 1607127 w 2175164"/>
              <a:gd name="connsiteY10" fmla="*/ 152400 h 900545"/>
              <a:gd name="connsiteX11" fmla="*/ 1676400 w 2175164"/>
              <a:gd name="connsiteY11" fmla="*/ 277091 h 900545"/>
              <a:gd name="connsiteX12" fmla="*/ 1731818 w 2175164"/>
              <a:gd name="connsiteY12" fmla="*/ 318654 h 900545"/>
              <a:gd name="connsiteX13" fmla="*/ 1787236 w 2175164"/>
              <a:gd name="connsiteY13" fmla="*/ 429491 h 900545"/>
              <a:gd name="connsiteX14" fmla="*/ 1856509 w 2175164"/>
              <a:gd name="connsiteY14" fmla="*/ 471054 h 900545"/>
              <a:gd name="connsiteX15" fmla="*/ 2064327 w 2175164"/>
              <a:gd name="connsiteY15" fmla="*/ 651163 h 900545"/>
              <a:gd name="connsiteX16" fmla="*/ 2175164 w 2175164"/>
              <a:gd name="connsiteY16" fmla="*/ 886691 h 900545"/>
              <a:gd name="connsiteX17" fmla="*/ 1607127 w 2175164"/>
              <a:gd name="connsiteY17" fmla="*/ 900545 h 900545"/>
              <a:gd name="connsiteX18" fmla="*/ 1565564 w 2175164"/>
              <a:gd name="connsiteY18" fmla="*/ 706581 h 900545"/>
              <a:gd name="connsiteX19" fmla="*/ 1496291 w 2175164"/>
              <a:gd name="connsiteY19" fmla="*/ 609600 h 900545"/>
              <a:gd name="connsiteX20" fmla="*/ 1440873 w 2175164"/>
              <a:gd name="connsiteY20" fmla="*/ 581891 h 900545"/>
              <a:gd name="connsiteX21" fmla="*/ 1537855 w 2175164"/>
              <a:gd name="connsiteY21" fmla="*/ 457200 h 900545"/>
              <a:gd name="connsiteX22" fmla="*/ 1399309 w 2175164"/>
              <a:gd name="connsiteY22" fmla="*/ 360218 h 900545"/>
              <a:gd name="connsiteX23" fmla="*/ 1302327 w 2175164"/>
              <a:gd name="connsiteY23" fmla="*/ 332509 h 900545"/>
              <a:gd name="connsiteX24" fmla="*/ 1260764 w 2175164"/>
              <a:gd name="connsiteY24" fmla="*/ 304800 h 900545"/>
              <a:gd name="connsiteX25" fmla="*/ 1302327 w 2175164"/>
              <a:gd name="connsiteY25" fmla="*/ 180109 h 900545"/>
              <a:gd name="connsiteX26" fmla="*/ 1149927 w 2175164"/>
              <a:gd name="connsiteY26" fmla="*/ 277091 h 900545"/>
              <a:gd name="connsiteX27" fmla="*/ 1108364 w 2175164"/>
              <a:gd name="connsiteY27" fmla="*/ 235527 h 900545"/>
              <a:gd name="connsiteX28" fmla="*/ 1094509 w 2175164"/>
              <a:gd name="connsiteY28" fmla="*/ 263236 h 900545"/>
              <a:gd name="connsiteX29" fmla="*/ 1052946 w 2175164"/>
              <a:gd name="connsiteY29" fmla="*/ 180109 h 900545"/>
              <a:gd name="connsiteX30" fmla="*/ 1025236 w 2175164"/>
              <a:gd name="connsiteY30" fmla="*/ 387927 h 900545"/>
              <a:gd name="connsiteX31" fmla="*/ 928255 w 2175164"/>
              <a:gd name="connsiteY31" fmla="*/ 415636 h 900545"/>
              <a:gd name="connsiteX32" fmla="*/ 872836 w 2175164"/>
              <a:gd name="connsiteY32" fmla="*/ 387927 h 900545"/>
              <a:gd name="connsiteX33" fmla="*/ 609600 w 2175164"/>
              <a:gd name="connsiteY33" fmla="*/ 665018 h 900545"/>
              <a:gd name="connsiteX34" fmla="*/ 457200 w 2175164"/>
              <a:gd name="connsiteY34" fmla="*/ 748145 h 900545"/>
              <a:gd name="connsiteX35" fmla="*/ 332509 w 2175164"/>
              <a:gd name="connsiteY35" fmla="*/ 789709 h 900545"/>
              <a:gd name="connsiteX36" fmla="*/ 110836 w 2175164"/>
              <a:gd name="connsiteY36" fmla="*/ 872836 h 900545"/>
              <a:gd name="connsiteX37" fmla="*/ 0 w 2175164"/>
              <a:gd name="connsiteY37" fmla="*/ 886691 h 900545"/>
              <a:gd name="connsiteX38" fmla="*/ 27709 w 2175164"/>
              <a:gd name="connsiteY38" fmla="*/ 415636 h 900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175164" h="900545">
                <a:moveTo>
                  <a:pt x="27709" y="415636"/>
                </a:moveTo>
                <a:lnTo>
                  <a:pt x="304800" y="360218"/>
                </a:lnTo>
                <a:lnTo>
                  <a:pt x="512618" y="290945"/>
                </a:lnTo>
                <a:lnTo>
                  <a:pt x="637309" y="180109"/>
                </a:lnTo>
                <a:lnTo>
                  <a:pt x="637309" y="180109"/>
                </a:lnTo>
                <a:lnTo>
                  <a:pt x="872836" y="83127"/>
                </a:lnTo>
                <a:lnTo>
                  <a:pt x="1025236" y="13854"/>
                </a:lnTo>
                <a:lnTo>
                  <a:pt x="1219200" y="13854"/>
                </a:lnTo>
                <a:lnTo>
                  <a:pt x="1330036" y="0"/>
                </a:lnTo>
                <a:lnTo>
                  <a:pt x="1482436" y="13854"/>
                </a:lnTo>
                <a:lnTo>
                  <a:pt x="1607127" y="152400"/>
                </a:lnTo>
                <a:lnTo>
                  <a:pt x="1676400" y="277091"/>
                </a:lnTo>
                <a:lnTo>
                  <a:pt x="1731818" y="318654"/>
                </a:lnTo>
                <a:lnTo>
                  <a:pt x="1787236" y="429491"/>
                </a:lnTo>
                <a:lnTo>
                  <a:pt x="1856509" y="471054"/>
                </a:lnTo>
                <a:lnTo>
                  <a:pt x="2064327" y="651163"/>
                </a:lnTo>
                <a:lnTo>
                  <a:pt x="2175164" y="886691"/>
                </a:lnTo>
                <a:lnTo>
                  <a:pt x="1607127" y="900545"/>
                </a:lnTo>
                <a:lnTo>
                  <a:pt x="1565564" y="706581"/>
                </a:lnTo>
                <a:lnTo>
                  <a:pt x="1496291" y="609600"/>
                </a:lnTo>
                <a:lnTo>
                  <a:pt x="1440873" y="581891"/>
                </a:lnTo>
                <a:lnTo>
                  <a:pt x="1537855" y="457200"/>
                </a:lnTo>
                <a:lnTo>
                  <a:pt x="1399309" y="360218"/>
                </a:lnTo>
                <a:lnTo>
                  <a:pt x="1302327" y="332509"/>
                </a:lnTo>
                <a:lnTo>
                  <a:pt x="1260764" y="304800"/>
                </a:lnTo>
                <a:lnTo>
                  <a:pt x="1302327" y="180109"/>
                </a:lnTo>
                <a:lnTo>
                  <a:pt x="1149927" y="277091"/>
                </a:lnTo>
                <a:lnTo>
                  <a:pt x="1108364" y="235527"/>
                </a:lnTo>
                <a:lnTo>
                  <a:pt x="1094509" y="263236"/>
                </a:lnTo>
                <a:lnTo>
                  <a:pt x="1052946" y="180109"/>
                </a:lnTo>
                <a:lnTo>
                  <a:pt x="1025236" y="387927"/>
                </a:lnTo>
                <a:lnTo>
                  <a:pt x="928255" y="415636"/>
                </a:lnTo>
                <a:lnTo>
                  <a:pt x="872836" y="387927"/>
                </a:lnTo>
                <a:lnTo>
                  <a:pt x="609600" y="665018"/>
                </a:lnTo>
                <a:lnTo>
                  <a:pt x="457200" y="748145"/>
                </a:lnTo>
                <a:lnTo>
                  <a:pt x="332509" y="789709"/>
                </a:lnTo>
                <a:lnTo>
                  <a:pt x="110836" y="872836"/>
                </a:lnTo>
                <a:lnTo>
                  <a:pt x="0" y="886691"/>
                </a:lnTo>
                <a:lnTo>
                  <a:pt x="27709" y="415636"/>
                </a:lnTo>
                <a:close/>
              </a:path>
            </a:pathLst>
          </a:custGeom>
          <a:solidFill>
            <a:schemeClr val="accent2">
              <a:lumMod val="50000"/>
              <a:alpha val="5500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/>
          <p:cNvCxnSpPr/>
          <p:nvPr/>
        </p:nvCxnSpPr>
        <p:spPr>
          <a:xfrm>
            <a:off x="3034145" y="1905000"/>
            <a:ext cx="192471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3996504" y="6502788"/>
            <a:ext cx="824878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4958863" y="1507246"/>
            <a:ext cx="1260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DOLOMIA </a:t>
            </a:r>
          </a:p>
          <a:p>
            <a:pPr algn="ctr"/>
            <a:r>
              <a:rPr lang="it-IT" dirty="0" smtClean="0"/>
              <a:t>PRINCIPALE</a:t>
            </a:r>
            <a:endParaRPr lang="it-IT" dirty="0"/>
          </a:p>
        </p:txBody>
      </p:sp>
      <p:sp>
        <p:nvSpPr>
          <p:cNvPr id="13" name="Parentesi graffa chiusa 12"/>
          <p:cNvSpPr/>
          <p:nvPr/>
        </p:nvSpPr>
        <p:spPr>
          <a:xfrm>
            <a:off x="4973250" y="2270491"/>
            <a:ext cx="472119" cy="3810000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21382" y="6143048"/>
            <a:ext cx="2948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BASAMENTO METAMORFICO </a:t>
            </a:r>
          </a:p>
          <a:p>
            <a:pPr algn="ctr"/>
            <a:r>
              <a:rPr lang="it-IT" sz="1400" dirty="0" smtClean="0"/>
              <a:t>(Filladi, Micascisti, </a:t>
            </a:r>
            <a:r>
              <a:rPr lang="it-IT" sz="1400" dirty="0" err="1" smtClean="0"/>
              <a:t>Paragneiss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837028" y="3852326"/>
            <a:ext cx="5447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RIGETTO VERTICALE STIMATO: 2,5km</a:t>
            </a:r>
          </a:p>
          <a:p>
            <a:r>
              <a:rPr lang="it-IT" dirty="0" smtClean="0"/>
              <a:t>DIFFERENZA TEMPORALE TRA LE LITOLOGIE &gt; DI 160Ma</a:t>
            </a:r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439" y="4637811"/>
            <a:ext cx="3135018" cy="2090012"/>
          </a:xfrm>
          <a:prstGeom prst="rect">
            <a:avLst/>
          </a:prstGeom>
        </p:spPr>
      </p:pic>
      <p:cxnSp>
        <p:nvCxnSpPr>
          <p:cNvPr id="21" name="Connettore 1 20"/>
          <p:cNvCxnSpPr/>
          <p:nvPr/>
        </p:nvCxnSpPr>
        <p:spPr>
          <a:xfrm>
            <a:off x="8714509" y="6502788"/>
            <a:ext cx="70658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8774760" y="6164234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10cm</a:t>
            </a:r>
            <a:endParaRPr lang="it-IT" sz="1600" b="1" dirty="0"/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9" t="40896"/>
          <a:stretch/>
        </p:blipFill>
        <p:spPr>
          <a:xfrm>
            <a:off x="8594439" y="1070114"/>
            <a:ext cx="3237702" cy="2548385"/>
          </a:xfrm>
          <a:prstGeom prst="rect">
            <a:avLst/>
          </a:prstGeom>
        </p:spPr>
      </p:pic>
      <p:cxnSp>
        <p:nvCxnSpPr>
          <p:cNvPr id="27" name="Connettore 1 26"/>
          <p:cNvCxnSpPr/>
          <p:nvPr/>
        </p:nvCxnSpPr>
        <p:spPr>
          <a:xfrm>
            <a:off x="8695932" y="3500197"/>
            <a:ext cx="3718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8594439" y="3161643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10cm</a:t>
            </a:r>
            <a:endParaRPr lang="it-IT" sz="1600" b="1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2203375" y="6654939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 BOSELLINI</a:t>
            </a:r>
            <a:endParaRPr lang="it-IT" sz="1100" dirty="0"/>
          </a:p>
        </p:txBody>
      </p:sp>
      <p:sp>
        <p:nvSpPr>
          <p:cNvPr id="34" name="Rettangolo 33"/>
          <p:cNvSpPr/>
          <p:nvPr/>
        </p:nvSpPr>
        <p:spPr>
          <a:xfrm>
            <a:off x="803564" y="1343893"/>
            <a:ext cx="748145" cy="1593271"/>
          </a:xfrm>
          <a:prstGeom prst="rect">
            <a:avLst/>
          </a:prstGeom>
          <a:solidFill>
            <a:srgbClr val="7030A0">
              <a:alpha val="36000"/>
            </a:srgbClr>
          </a:solidFill>
          <a:ln>
            <a:solidFill>
              <a:srgbClr val="7030A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96982" y="6400800"/>
            <a:ext cx="1454727" cy="457200"/>
          </a:xfrm>
          <a:prstGeom prst="rect">
            <a:avLst/>
          </a:prstGeom>
          <a:solidFill>
            <a:schemeClr val="accent2">
              <a:lumMod val="60000"/>
              <a:lumOff val="40000"/>
              <a:alpha val="4200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48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9297" t="25000" r="13397" b="11458"/>
          <a:stretch/>
        </p:blipFill>
        <p:spPr>
          <a:xfrm>
            <a:off x="-172996" y="0"/>
            <a:ext cx="12445352" cy="6858000"/>
          </a:xfrm>
          <a:prstGeom prst="rect">
            <a:avLst/>
          </a:prstGeom>
        </p:spPr>
      </p:pic>
      <p:sp>
        <p:nvSpPr>
          <p:cNvPr id="14" name="Figura a mano libera 13"/>
          <p:cNvSpPr/>
          <p:nvPr/>
        </p:nvSpPr>
        <p:spPr>
          <a:xfrm>
            <a:off x="2361063" y="714156"/>
            <a:ext cx="3729626" cy="5240453"/>
          </a:xfrm>
          <a:custGeom>
            <a:avLst/>
            <a:gdLst>
              <a:gd name="connsiteX0" fmla="*/ 0 w 3712191"/>
              <a:gd name="connsiteY0" fmla="*/ 5063320 h 5063320"/>
              <a:gd name="connsiteX1" fmla="*/ 436728 w 3712191"/>
              <a:gd name="connsiteY1" fmla="*/ 4708478 h 5063320"/>
              <a:gd name="connsiteX2" fmla="*/ 791570 w 3712191"/>
              <a:gd name="connsiteY2" fmla="*/ 4503762 h 5063320"/>
              <a:gd name="connsiteX3" fmla="*/ 996286 w 3712191"/>
              <a:gd name="connsiteY3" fmla="*/ 4326341 h 5063320"/>
              <a:gd name="connsiteX4" fmla="*/ 1241946 w 3712191"/>
              <a:gd name="connsiteY4" fmla="*/ 3957851 h 5063320"/>
              <a:gd name="connsiteX5" fmla="*/ 1514901 w 3712191"/>
              <a:gd name="connsiteY5" fmla="*/ 3698544 h 5063320"/>
              <a:gd name="connsiteX6" fmla="*/ 1787856 w 3712191"/>
              <a:gd name="connsiteY6" fmla="*/ 3261815 h 5063320"/>
              <a:gd name="connsiteX7" fmla="*/ 2060812 w 3712191"/>
              <a:gd name="connsiteY7" fmla="*/ 2947917 h 5063320"/>
              <a:gd name="connsiteX8" fmla="*/ 2210937 w 3712191"/>
              <a:gd name="connsiteY8" fmla="*/ 2702257 h 5063320"/>
              <a:gd name="connsiteX9" fmla="*/ 2415653 w 3712191"/>
              <a:gd name="connsiteY9" fmla="*/ 2320120 h 5063320"/>
              <a:gd name="connsiteX10" fmla="*/ 2688609 w 3712191"/>
              <a:gd name="connsiteY10" fmla="*/ 1856096 h 5063320"/>
              <a:gd name="connsiteX11" fmla="*/ 2906973 w 3712191"/>
              <a:gd name="connsiteY11" fmla="*/ 1514902 h 5063320"/>
              <a:gd name="connsiteX12" fmla="*/ 3207224 w 3712191"/>
              <a:gd name="connsiteY12" fmla="*/ 805218 h 5063320"/>
              <a:gd name="connsiteX13" fmla="*/ 3712191 w 3712191"/>
              <a:gd name="connsiteY13" fmla="*/ 0 h 506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12191" h="5063320">
                <a:moveTo>
                  <a:pt x="0" y="5063320"/>
                </a:moveTo>
                <a:lnTo>
                  <a:pt x="436728" y="4708478"/>
                </a:lnTo>
                <a:lnTo>
                  <a:pt x="791570" y="4503762"/>
                </a:lnTo>
                <a:lnTo>
                  <a:pt x="996286" y="4326341"/>
                </a:lnTo>
                <a:lnTo>
                  <a:pt x="1241946" y="3957851"/>
                </a:lnTo>
                <a:lnTo>
                  <a:pt x="1514901" y="3698544"/>
                </a:lnTo>
                <a:lnTo>
                  <a:pt x="1787856" y="3261815"/>
                </a:lnTo>
                <a:lnTo>
                  <a:pt x="2060812" y="2947917"/>
                </a:lnTo>
                <a:lnTo>
                  <a:pt x="2210937" y="2702257"/>
                </a:lnTo>
                <a:lnTo>
                  <a:pt x="2415653" y="2320120"/>
                </a:lnTo>
                <a:lnTo>
                  <a:pt x="2688609" y="1856096"/>
                </a:lnTo>
                <a:lnTo>
                  <a:pt x="2906973" y="1514902"/>
                </a:lnTo>
                <a:lnTo>
                  <a:pt x="3207224" y="805218"/>
                </a:lnTo>
                <a:lnTo>
                  <a:pt x="3712191" y="0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>
            <a:off x="3152633" y="1506136"/>
            <a:ext cx="3002898" cy="4534192"/>
          </a:xfrm>
          <a:custGeom>
            <a:avLst/>
            <a:gdLst>
              <a:gd name="connsiteX0" fmla="*/ 0 w 2988860"/>
              <a:gd name="connsiteY0" fmla="*/ 4380931 h 4380931"/>
              <a:gd name="connsiteX1" fmla="*/ 232012 w 2988860"/>
              <a:gd name="connsiteY1" fmla="*/ 3739486 h 4380931"/>
              <a:gd name="connsiteX2" fmla="*/ 423080 w 2988860"/>
              <a:gd name="connsiteY2" fmla="*/ 3603009 h 4380931"/>
              <a:gd name="connsiteX3" fmla="*/ 668740 w 2988860"/>
              <a:gd name="connsiteY3" fmla="*/ 3466531 h 4380931"/>
              <a:gd name="connsiteX4" fmla="*/ 805218 w 2988860"/>
              <a:gd name="connsiteY4" fmla="*/ 3398292 h 4380931"/>
              <a:gd name="connsiteX5" fmla="*/ 955343 w 2988860"/>
              <a:gd name="connsiteY5" fmla="*/ 3316406 h 4380931"/>
              <a:gd name="connsiteX6" fmla="*/ 982639 w 2988860"/>
              <a:gd name="connsiteY6" fmla="*/ 3179928 h 4380931"/>
              <a:gd name="connsiteX7" fmla="*/ 982639 w 2988860"/>
              <a:gd name="connsiteY7" fmla="*/ 3179928 h 4380931"/>
              <a:gd name="connsiteX8" fmla="*/ 1091821 w 2988860"/>
              <a:gd name="connsiteY8" fmla="*/ 3070746 h 4380931"/>
              <a:gd name="connsiteX9" fmla="*/ 1146412 w 2988860"/>
              <a:gd name="connsiteY9" fmla="*/ 2906973 h 4380931"/>
              <a:gd name="connsiteX10" fmla="*/ 1269242 w 2988860"/>
              <a:gd name="connsiteY10" fmla="*/ 2797791 h 4380931"/>
              <a:gd name="connsiteX11" fmla="*/ 1364776 w 2988860"/>
              <a:gd name="connsiteY11" fmla="*/ 2634018 h 4380931"/>
              <a:gd name="connsiteX12" fmla="*/ 1637731 w 2988860"/>
              <a:gd name="connsiteY12" fmla="*/ 2593074 h 4380931"/>
              <a:gd name="connsiteX13" fmla="*/ 1637731 w 2988860"/>
              <a:gd name="connsiteY13" fmla="*/ 2593074 h 4380931"/>
              <a:gd name="connsiteX14" fmla="*/ 1678674 w 2988860"/>
              <a:gd name="connsiteY14" fmla="*/ 2374710 h 4380931"/>
              <a:gd name="connsiteX15" fmla="*/ 1774209 w 2988860"/>
              <a:gd name="connsiteY15" fmla="*/ 2292824 h 4380931"/>
              <a:gd name="connsiteX16" fmla="*/ 1910686 w 2988860"/>
              <a:gd name="connsiteY16" fmla="*/ 2320119 h 4380931"/>
              <a:gd name="connsiteX17" fmla="*/ 2101755 w 2988860"/>
              <a:gd name="connsiteY17" fmla="*/ 2238233 h 4380931"/>
              <a:gd name="connsiteX18" fmla="*/ 2129051 w 2988860"/>
              <a:gd name="connsiteY18" fmla="*/ 2074460 h 4380931"/>
              <a:gd name="connsiteX19" fmla="*/ 2197289 w 2988860"/>
              <a:gd name="connsiteY19" fmla="*/ 1787857 h 4380931"/>
              <a:gd name="connsiteX20" fmla="*/ 2224585 w 2988860"/>
              <a:gd name="connsiteY20" fmla="*/ 1269242 h 4380931"/>
              <a:gd name="connsiteX21" fmla="*/ 2224585 w 2988860"/>
              <a:gd name="connsiteY21" fmla="*/ 1146412 h 4380931"/>
              <a:gd name="connsiteX22" fmla="*/ 2265528 w 2988860"/>
              <a:gd name="connsiteY22" fmla="*/ 982639 h 4380931"/>
              <a:gd name="connsiteX23" fmla="*/ 2292824 w 2988860"/>
              <a:gd name="connsiteY23" fmla="*/ 846161 h 4380931"/>
              <a:gd name="connsiteX24" fmla="*/ 2647666 w 2988860"/>
              <a:gd name="connsiteY24" fmla="*/ 450376 h 4380931"/>
              <a:gd name="connsiteX25" fmla="*/ 2988860 w 2988860"/>
              <a:gd name="connsiteY25" fmla="*/ 0 h 4380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988860" h="4380931">
                <a:moveTo>
                  <a:pt x="0" y="4380931"/>
                </a:moveTo>
                <a:lnTo>
                  <a:pt x="232012" y="3739486"/>
                </a:lnTo>
                <a:lnTo>
                  <a:pt x="423080" y="3603009"/>
                </a:lnTo>
                <a:lnTo>
                  <a:pt x="668740" y="3466531"/>
                </a:lnTo>
                <a:lnTo>
                  <a:pt x="805218" y="3398292"/>
                </a:lnTo>
                <a:lnTo>
                  <a:pt x="955343" y="3316406"/>
                </a:lnTo>
                <a:lnTo>
                  <a:pt x="982639" y="3179928"/>
                </a:lnTo>
                <a:lnTo>
                  <a:pt x="982639" y="3179928"/>
                </a:lnTo>
                <a:lnTo>
                  <a:pt x="1091821" y="3070746"/>
                </a:lnTo>
                <a:lnTo>
                  <a:pt x="1146412" y="2906973"/>
                </a:lnTo>
                <a:lnTo>
                  <a:pt x="1269242" y="2797791"/>
                </a:lnTo>
                <a:lnTo>
                  <a:pt x="1364776" y="2634018"/>
                </a:lnTo>
                <a:lnTo>
                  <a:pt x="1637731" y="2593074"/>
                </a:lnTo>
                <a:lnTo>
                  <a:pt x="1637731" y="2593074"/>
                </a:lnTo>
                <a:lnTo>
                  <a:pt x="1678674" y="2374710"/>
                </a:lnTo>
                <a:lnTo>
                  <a:pt x="1774209" y="2292824"/>
                </a:lnTo>
                <a:lnTo>
                  <a:pt x="1910686" y="2320119"/>
                </a:lnTo>
                <a:lnTo>
                  <a:pt x="2101755" y="2238233"/>
                </a:lnTo>
                <a:lnTo>
                  <a:pt x="2129051" y="2074460"/>
                </a:lnTo>
                <a:lnTo>
                  <a:pt x="2197289" y="1787857"/>
                </a:lnTo>
                <a:lnTo>
                  <a:pt x="2224585" y="1269242"/>
                </a:lnTo>
                <a:lnTo>
                  <a:pt x="2224585" y="1146412"/>
                </a:lnTo>
                <a:lnTo>
                  <a:pt x="2265528" y="982639"/>
                </a:lnTo>
                <a:lnTo>
                  <a:pt x="2292824" y="846161"/>
                </a:lnTo>
                <a:lnTo>
                  <a:pt x="2647666" y="450376"/>
                </a:lnTo>
                <a:lnTo>
                  <a:pt x="2988860" y="0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4258101" y="2639841"/>
            <a:ext cx="6910778" cy="2429536"/>
          </a:xfrm>
          <a:custGeom>
            <a:avLst/>
            <a:gdLst>
              <a:gd name="connsiteX0" fmla="*/ 0 w 6878472"/>
              <a:gd name="connsiteY0" fmla="*/ 2347415 h 2347415"/>
              <a:gd name="connsiteX1" fmla="*/ 1050878 w 6878472"/>
              <a:gd name="connsiteY1" fmla="*/ 1842447 h 2347415"/>
              <a:gd name="connsiteX2" fmla="*/ 1392072 w 6878472"/>
              <a:gd name="connsiteY2" fmla="*/ 1624083 h 2347415"/>
              <a:gd name="connsiteX3" fmla="*/ 2197290 w 6878472"/>
              <a:gd name="connsiteY3" fmla="*/ 1228298 h 2347415"/>
              <a:gd name="connsiteX4" fmla="*/ 2988860 w 6878472"/>
              <a:gd name="connsiteY4" fmla="*/ 900752 h 2347415"/>
              <a:gd name="connsiteX5" fmla="*/ 3562066 w 6878472"/>
              <a:gd name="connsiteY5" fmla="*/ 805218 h 2347415"/>
              <a:gd name="connsiteX6" fmla="*/ 4258102 w 6878472"/>
              <a:gd name="connsiteY6" fmla="*/ 736979 h 2347415"/>
              <a:gd name="connsiteX7" fmla="*/ 5117911 w 6878472"/>
              <a:gd name="connsiteY7" fmla="*/ 450376 h 2347415"/>
              <a:gd name="connsiteX8" fmla="*/ 6496335 w 6878472"/>
              <a:gd name="connsiteY8" fmla="*/ 95534 h 2347415"/>
              <a:gd name="connsiteX9" fmla="*/ 6878472 w 6878472"/>
              <a:gd name="connsiteY9" fmla="*/ 0 h 234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78472" h="2347415">
                <a:moveTo>
                  <a:pt x="0" y="2347415"/>
                </a:moveTo>
                <a:lnTo>
                  <a:pt x="1050878" y="1842447"/>
                </a:lnTo>
                <a:lnTo>
                  <a:pt x="1392072" y="1624083"/>
                </a:lnTo>
                <a:lnTo>
                  <a:pt x="2197290" y="1228298"/>
                </a:lnTo>
                <a:lnTo>
                  <a:pt x="2988860" y="900752"/>
                </a:lnTo>
                <a:lnTo>
                  <a:pt x="3562066" y="805218"/>
                </a:lnTo>
                <a:lnTo>
                  <a:pt x="4258102" y="736979"/>
                </a:lnTo>
                <a:lnTo>
                  <a:pt x="5117911" y="450376"/>
                </a:lnTo>
                <a:lnTo>
                  <a:pt x="6496335" y="95534"/>
                </a:lnTo>
                <a:lnTo>
                  <a:pt x="6878472" y="0"/>
                </a:ln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-42204" y="62542"/>
            <a:ext cx="2804358" cy="707886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2000" dirty="0" smtClean="0"/>
              <a:t>PRINCIPALI LINEAMENTI </a:t>
            </a:r>
          </a:p>
          <a:p>
            <a:pPr algn="ctr"/>
            <a:r>
              <a:rPr lang="it-IT" sz="2000" dirty="0" smtClean="0"/>
              <a:t>DELLA ZONA ANALIZZATA</a:t>
            </a:r>
            <a:endParaRPr lang="it-IT" sz="2000" dirty="0"/>
          </a:p>
        </p:txBody>
      </p:sp>
      <p:sp>
        <p:nvSpPr>
          <p:cNvPr id="21" name="CasellaDiTesto 20"/>
          <p:cNvSpPr txBox="1"/>
          <p:nvPr/>
        </p:nvSpPr>
        <p:spPr>
          <a:xfrm rot="18266003">
            <a:off x="2494477" y="3459938"/>
            <a:ext cx="2920457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LINEA DELLA VALSUGANA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 rot="20007639">
            <a:off x="4352595" y="4293936"/>
            <a:ext cx="3310682" cy="338554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TRASCORRENTE DEI MONTI DEL SOLE</a:t>
            </a:r>
            <a:endParaRPr lang="it-IT" sz="1600" dirty="0"/>
          </a:p>
        </p:txBody>
      </p:sp>
      <p:sp>
        <p:nvSpPr>
          <p:cNvPr id="23" name="CasellaDiTesto 22"/>
          <p:cNvSpPr txBox="1"/>
          <p:nvPr/>
        </p:nvSpPr>
        <p:spPr>
          <a:xfrm rot="2196196">
            <a:off x="3951631" y="5969823"/>
            <a:ext cx="1186543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VAL DEL MIS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4" name="CasellaDiTesto 23"/>
          <p:cNvSpPr txBox="1"/>
          <p:nvPr/>
        </p:nvSpPr>
        <p:spPr>
          <a:xfrm rot="3335597">
            <a:off x="7437245" y="4668185"/>
            <a:ext cx="1523174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Adobe Arabic" panose="02040503050201020203" pitchFamily="18" charset="-78"/>
                <a:cs typeface="Adobe Arabic" panose="02040503050201020203" pitchFamily="18" charset="-78"/>
              </a:rPr>
              <a:t>VAL CORDEVOLE</a:t>
            </a:r>
            <a:endParaRPr lang="it-IT" i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5" name="Ovale 24"/>
          <p:cNvSpPr/>
          <p:nvPr/>
        </p:nvSpPr>
        <p:spPr>
          <a:xfrm>
            <a:off x="3093238" y="5507483"/>
            <a:ext cx="378358" cy="383803"/>
          </a:xfrm>
          <a:prstGeom prst="ellipse">
            <a:avLst/>
          </a:prstGeom>
          <a:solidFill>
            <a:srgbClr val="FFC000">
              <a:alpha val="54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Ovale 25"/>
          <p:cNvSpPr/>
          <p:nvPr/>
        </p:nvSpPr>
        <p:spPr>
          <a:xfrm>
            <a:off x="4697100" y="3854609"/>
            <a:ext cx="378358" cy="383803"/>
          </a:xfrm>
          <a:prstGeom prst="ellipse">
            <a:avLst/>
          </a:prstGeom>
          <a:solidFill>
            <a:srgbClr val="FFC000">
              <a:alpha val="54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2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27" name="Ovale 26"/>
          <p:cNvSpPr/>
          <p:nvPr/>
        </p:nvSpPr>
        <p:spPr>
          <a:xfrm>
            <a:off x="6538965" y="1615954"/>
            <a:ext cx="378358" cy="383803"/>
          </a:xfrm>
          <a:prstGeom prst="ellipse">
            <a:avLst/>
          </a:prstGeom>
          <a:solidFill>
            <a:srgbClr val="FFC000">
              <a:alpha val="54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4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>
            <a:off x="4860490" y="2537532"/>
            <a:ext cx="378358" cy="383803"/>
          </a:xfrm>
          <a:prstGeom prst="ellipse">
            <a:avLst/>
          </a:prstGeom>
          <a:solidFill>
            <a:srgbClr val="FFC000">
              <a:alpha val="54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5" name="CasellaDiTesto 14"/>
          <p:cNvSpPr txBox="1"/>
          <p:nvPr/>
        </p:nvSpPr>
        <p:spPr>
          <a:xfrm rot="18503488">
            <a:off x="5312835" y="1805826"/>
            <a:ext cx="1663853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COPEGN-COLAZ</a:t>
            </a: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 rot="16387099">
            <a:off x="5225325" y="2806252"/>
            <a:ext cx="843308" cy="369332"/>
          </a:xfrm>
          <a:prstGeom prst="rect">
            <a:avLst/>
          </a:prstGeom>
          <a:solidFill>
            <a:schemeClr val="bg1">
              <a:alpha val="52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FAGLIA</a:t>
            </a:r>
            <a:endParaRPr lang="it-IT" dirty="0"/>
          </a:p>
        </p:txBody>
      </p:sp>
      <p:sp>
        <p:nvSpPr>
          <p:cNvPr id="3" name="Triangolo isoscele 2"/>
          <p:cNvSpPr/>
          <p:nvPr/>
        </p:nvSpPr>
        <p:spPr>
          <a:xfrm>
            <a:off x="11521440" y="492369"/>
            <a:ext cx="253218" cy="46423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11456330" y="62542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6913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3124</TotalTime>
  <Words>943</Words>
  <Application>Microsoft Office PowerPoint</Application>
  <PresentationFormat>Widescreen</PresentationFormat>
  <Paragraphs>242</Paragraphs>
  <Slides>18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Adobe Arabic</vt:lpstr>
      <vt:lpstr>Arial</vt:lpstr>
      <vt:lpstr>Calibri</vt:lpstr>
      <vt:lpstr>Calibri Light</vt:lpstr>
      <vt:lpstr>Tema di Office</vt:lpstr>
      <vt:lpstr>Analisi strutturale della Faglia della Valsugana tra la Valle del Mis e la Val Cordevole.  Structural analysis of the Valsugana fault between the Mis and Cordevole Valleys </vt:lpstr>
      <vt:lpstr>Inquadramento geografico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MODELLO PER LA  CINEMATICA DESTRA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STRUTTURALE DELLA FAGLIA DELLA VAL</dc:title>
  <dc:creator>Luca Dal Paos</dc:creator>
  <cp:lastModifiedBy>Luca Dal Paos</cp:lastModifiedBy>
  <cp:revision>158</cp:revision>
  <dcterms:created xsi:type="dcterms:W3CDTF">2015-06-25T06:39:30Z</dcterms:created>
  <dcterms:modified xsi:type="dcterms:W3CDTF">2015-07-21T15:56:01Z</dcterms:modified>
</cp:coreProperties>
</file>