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9" r:id="rId14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12" Type="http://schemas.openxmlformats.org/officeDocument/2006/relationships/image" Target="../media/image24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11" Type="http://schemas.openxmlformats.org/officeDocument/2006/relationships/image" Target="../media/image23.wmf"/><Relationship Id="rId5" Type="http://schemas.openxmlformats.org/officeDocument/2006/relationships/image" Target="../media/image17.wmf"/><Relationship Id="rId10" Type="http://schemas.openxmlformats.org/officeDocument/2006/relationships/image" Target="../media/image22.wmf"/><Relationship Id="rId4" Type="http://schemas.openxmlformats.org/officeDocument/2006/relationships/image" Target="../media/image16.wmf"/><Relationship Id="rId9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6" Type="http://schemas.openxmlformats.org/officeDocument/2006/relationships/image" Target="../media/image30.wmf"/><Relationship Id="rId11" Type="http://schemas.openxmlformats.org/officeDocument/2006/relationships/image" Target="../media/image35.wmf"/><Relationship Id="rId5" Type="http://schemas.openxmlformats.org/officeDocument/2006/relationships/image" Target="../media/image29.wmf"/><Relationship Id="rId10" Type="http://schemas.openxmlformats.org/officeDocument/2006/relationships/image" Target="../media/image34.wmf"/><Relationship Id="rId4" Type="http://schemas.openxmlformats.org/officeDocument/2006/relationships/image" Target="../media/image28.wmf"/><Relationship Id="rId9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46.wmf"/><Relationship Id="rId18" Type="http://schemas.openxmlformats.org/officeDocument/2006/relationships/image" Target="../media/image51.wmf"/><Relationship Id="rId3" Type="http://schemas.openxmlformats.org/officeDocument/2006/relationships/image" Target="../media/image20.wmf"/><Relationship Id="rId7" Type="http://schemas.openxmlformats.org/officeDocument/2006/relationships/image" Target="../media/image40.wmf"/><Relationship Id="rId12" Type="http://schemas.openxmlformats.org/officeDocument/2006/relationships/image" Target="../media/image45.wmf"/><Relationship Id="rId17" Type="http://schemas.openxmlformats.org/officeDocument/2006/relationships/image" Target="../media/image50.wmf"/><Relationship Id="rId2" Type="http://schemas.openxmlformats.org/officeDocument/2006/relationships/image" Target="../media/image19.wmf"/><Relationship Id="rId16" Type="http://schemas.openxmlformats.org/officeDocument/2006/relationships/image" Target="../media/image49.wmf"/><Relationship Id="rId1" Type="http://schemas.openxmlformats.org/officeDocument/2006/relationships/image" Target="../media/image36.wmf"/><Relationship Id="rId6" Type="http://schemas.openxmlformats.org/officeDocument/2006/relationships/image" Target="../media/image39.wmf"/><Relationship Id="rId11" Type="http://schemas.openxmlformats.org/officeDocument/2006/relationships/image" Target="../media/image44.wmf"/><Relationship Id="rId5" Type="http://schemas.openxmlformats.org/officeDocument/2006/relationships/image" Target="../media/image38.wmf"/><Relationship Id="rId15" Type="http://schemas.openxmlformats.org/officeDocument/2006/relationships/image" Target="../media/image48.wmf"/><Relationship Id="rId10" Type="http://schemas.openxmlformats.org/officeDocument/2006/relationships/image" Target="../media/image43.wmf"/><Relationship Id="rId4" Type="http://schemas.openxmlformats.org/officeDocument/2006/relationships/image" Target="../media/image37.wmf"/><Relationship Id="rId9" Type="http://schemas.openxmlformats.org/officeDocument/2006/relationships/image" Target="../media/image42.wmf"/><Relationship Id="rId14" Type="http://schemas.openxmlformats.org/officeDocument/2006/relationships/image" Target="../media/image47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13" Type="http://schemas.openxmlformats.org/officeDocument/2006/relationships/image" Target="../media/image64.wmf"/><Relationship Id="rId3" Type="http://schemas.openxmlformats.org/officeDocument/2006/relationships/image" Target="../media/image54.wmf"/><Relationship Id="rId7" Type="http://schemas.openxmlformats.org/officeDocument/2006/relationships/image" Target="../media/image58.wmf"/><Relationship Id="rId12" Type="http://schemas.openxmlformats.org/officeDocument/2006/relationships/image" Target="../media/image63.wmf"/><Relationship Id="rId2" Type="http://schemas.openxmlformats.org/officeDocument/2006/relationships/image" Target="../media/image53.wmf"/><Relationship Id="rId16" Type="http://schemas.openxmlformats.org/officeDocument/2006/relationships/image" Target="../media/image67.wmf"/><Relationship Id="rId1" Type="http://schemas.openxmlformats.org/officeDocument/2006/relationships/image" Target="../media/image52.wmf"/><Relationship Id="rId6" Type="http://schemas.openxmlformats.org/officeDocument/2006/relationships/image" Target="../media/image57.wmf"/><Relationship Id="rId11" Type="http://schemas.openxmlformats.org/officeDocument/2006/relationships/image" Target="../media/image62.wmf"/><Relationship Id="rId5" Type="http://schemas.openxmlformats.org/officeDocument/2006/relationships/image" Target="../media/image56.wmf"/><Relationship Id="rId15" Type="http://schemas.openxmlformats.org/officeDocument/2006/relationships/image" Target="../media/image66.wmf"/><Relationship Id="rId10" Type="http://schemas.openxmlformats.org/officeDocument/2006/relationships/image" Target="../media/image61.wmf"/><Relationship Id="rId4" Type="http://schemas.openxmlformats.org/officeDocument/2006/relationships/image" Target="../media/image55.wmf"/><Relationship Id="rId9" Type="http://schemas.openxmlformats.org/officeDocument/2006/relationships/image" Target="../media/image60.wmf"/><Relationship Id="rId14" Type="http://schemas.openxmlformats.org/officeDocument/2006/relationships/image" Target="../media/image65.wmf"/></Relationships>
</file>

<file path=ppt/drawings/_rels/vmlDrawing6.vml.rels><?xml version="1.0" encoding="UTF-8" standalone="yes"?>
<Relationships xmlns="http://schemas.openxmlformats.org/package/2006/relationships"><Relationship Id="rId8" Type="http://schemas.openxmlformats.org/officeDocument/2006/relationships/image" Target="../media/image74.wmf"/><Relationship Id="rId13" Type="http://schemas.openxmlformats.org/officeDocument/2006/relationships/image" Target="../media/image79.wmf"/><Relationship Id="rId18" Type="http://schemas.openxmlformats.org/officeDocument/2006/relationships/image" Target="../media/image84.wmf"/><Relationship Id="rId3" Type="http://schemas.openxmlformats.org/officeDocument/2006/relationships/image" Target="../media/image69.wmf"/><Relationship Id="rId7" Type="http://schemas.openxmlformats.org/officeDocument/2006/relationships/image" Target="../media/image73.wmf"/><Relationship Id="rId12" Type="http://schemas.openxmlformats.org/officeDocument/2006/relationships/image" Target="../media/image78.wmf"/><Relationship Id="rId17" Type="http://schemas.openxmlformats.org/officeDocument/2006/relationships/image" Target="../media/image83.wmf"/><Relationship Id="rId2" Type="http://schemas.openxmlformats.org/officeDocument/2006/relationships/image" Target="../media/image68.wmf"/><Relationship Id="rId16" Type="http://schemas.openxmlformats.org/officeDocument/2006/relationships/image" Target="../media/image82.wmf"/><Relationship Id="rId1" Type="http://schemas.openxmlformats.org/officeDocument/2006/relationships/image" Target="../media/image13.wmf"/><Relationship Id="rId6" Type="http://schemas.openxmlformats.org/officeDocument/2006/relationships/image" Target="../media/image72.wmf"/><Relationship Id="rId11" Type="http://schemas.openxmlformats.org/officeDocument/2006/relationships/image" Target="../media/image77.wmf"/><Relationship Id="rId5" Type="http://schemas.openxmlformats.org/officeDocument/2006/relationships/image" Target="../media/image71.wmf"/><Relationship Id="rId15" Type="http://schemas.openxmlformats.org/officeDocument/2006/relationships/image" Target="../media/image81.wmf"/><Relationship Id="rId10" Type="http://schemas.openxmlformats.org/officeDocument/2006/relationships/image" Target="../media/image76.wmf"/><Relationship Id="rId4" Type="http://schemas.openxmlformats.org/officeDocument/2006/relationships/image" Target="../media/image70.wmf"/><Relationship Id="rId9" Type="http://schemas.openxmlformats.org/officeDocument/2006/relationships/image" Target="../media/image75.wmf"/><Relationship Id="rId14" Type="http://schemas.openxmlformats.org/officeDocument/2006/relationships/image" Target="../media/image80.wmf"/></Relationships>
</file>

<file path=ppt/drawings/_rels/vmlDrawing7.vml.rels><?xml version="1.0" encoding="UTF-8" standalone="yes"?>
<Relationships xmlns="http://schemas.openxmlformats.org/package/2006/relationships"><Relationship Id="rId8" Type="http://schemas.openxmlformats.org/officeDocument/2006/relationships/image" Target="../media/image90.wmf"/><Relationship Id="rId13" Type="http://schemas.openxmlformats.org/officeDocument/2006/relationships/image" Target="../media/image95.wmf"/><Relationship Id="rId3" Type="http://schemas.openxmlformats.org/officeDocument/2006/relationships/image" Target="../media/image86.wmf"/><Relationship Id="rId7" Type="http://schemas.openxmlformats.org/officeDocument/2006/relationships/image" Target="../media/image89.wmf"/><Relationship Id="rId12" Type="http://schemas.openxmlformats.org/officeDocument/2006/relationships/image" Target="../media/image94.wmf"/><Relationship Id="rId2" Type="http://schemas.openxmlformats.org/officeDocument/2006/relationships/image" Target="../media/image41.wmf"/><Relationship Id="rId1" Type="http://schemas.openxmlformats.org/officeDocument/2006/relationships/image" Target="../media/image85.wmf"/><Relationship Id="rId6" Type="http://schemas.openxmlformats.org/officeDocument/2006/relationships/image" Target="../media/image88.wmf"/><Relationship Id="rId11" Type="http://schemas.openxmlformats.org/officeDocument/2006/relationships/image" Target="../media/image93.wmf"/><Relationship Id="rId5" Type="http://schemas.openxmlformats.org/officeDocument/2006/relationships/image" Target="../media/image87.wmf"/><Relationship Id="rId15" Type="http://schemas.openxmlformats.org/officeDocument/2006/relationships/image" Target="../media/image79.wmf"/><Relationship Id="rId10" Type="http://schemas.openxmlformats.org/officeDocument/2006/relationships/image" Target="../media/image92.wmf"/><Relationship Id="rId4" Type="http://schemas.openxmlformats.org/officeDocument/2006/relationships/image" Target="../media/image80.wmf"/><Relationship Id="rId9" Type="http://schemas.openxmlformats.org/officeDocument/2006/relationships/image" Target="../media/image91.wmf"/><Relationship Id="rId14" Type="http://schemas.openxmlformats.org/officeDocument/2006/relationships/image" Target="../media/image96.wmf"/></Relationships>
</file>

<file path=ppt/drawings/_rels/vmlDrawing8.v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13" Type="http://schemas.openxmlformats.org/officeDocument/2006/relationships/image" Target="../media/image109.wmf"/><Relationship Id="rId3" Type="http://schemas.openxmlformats.org/officeDocument/2006/relationships/image" Target="../media/image99.wmf"/><Relationship Id="rId7" Type="http://schemas.openxmlformats.org/officeDocument/2006/relationships/image" Target="../media/image103.wmf"/><Relationship Id="rId12" Type="http://schemas.openxmlformats.org/officeDocument/2006/relationships/image" Target="../media/image108.wmf"/><Relationship Id="rId17" Type="http://schemas.openxmlformats.org/officeDocument/2006/relationships/image" Target="../media/image113.wmf"/><Relationship Id="rId2" Type="http://schemas.openxmlformats.org/officeDocument/2006/relationships/image" Target="../media/image98.wmf"/><Relationship Id="rId16" Type="http://schemas.openxmlformats.org/officeDocument/2006/relationships/image" Target="../media/image112.wmf"/><Relationship Id="rId1" Type="http://schemas.openxmlformats.org/officeDocument/2006/relationships/image" Target="../media/image97.wmf"/><Relationship Id="rId6" Type="http://schemas.openxmlformats.org/officeDocument/2006/relationships/image" Target="../media/image102.wmf"/><Relationship Id="rId11" Type="http://schemas.openxmlformats.org/officeDocument/2006/relationships/image" Target="../media/image107.wmf"/><Relationship Id="rId5" Type="http://schemas.openxmlformats.org/officeDocument/2006/relationships/image" Target="../media/image101.wmf"/><Relationship Id="rId15" Type="http://schemas.openxmlformats.org/officeDocument/2006/relationships/image" Target="../media/image111.wmf"/><Relationship Id="rId10" Type="http://schemas.openxmlformats.org/officeDocument/2006/relationships/image" Target="../media/image106.wmf"/><Relationship Id="rId4" Type="http://schemas.openxmlformats.org/officeDocument/2006/relationships/image" Target="../media/image100.wmf"/><Relationship Id="rId9" Type="http://schemas.openxmlformats.org/officeDocument/2006/relationships/image" Target="../media/image105.wmf"/><Relationship Id="rId14" Type="http://schemas.openxmlformats.org/officeDocument/2006/relationships/image" Target="../media/image110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wmf"/><Relationship Id="rId2" Type="http://schemas.openxmlformats.org/officeDocument/2006/relationships/image" Target="../media/image115.wmf"/><Relationship Id="rId1" Type="http://schemas.openxmlformats.org/officeDocument/2006/relationships/image" Target="../media/image114.wmf"/><Relationship Id="rId4" Type="http://schemas.openxmlformats.org/officeDocument/2006/relationships/image" Target="../media/image1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783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428695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0597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2809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0805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420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703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103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84385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92667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5253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19854A-FB2D-4034-A1A7-54151E145952}" type="datetimeFigureOut">
              <a:rPr lang="it-IT" smtClean="0"/>
              <a:t>22/02/2011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808161-2040-444E-B03F-751A74E87A0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0509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wmf"/><Relationship Id="rId13" Type="http://schemas.openxmlformats.org/officeDocument/2006/relationships/oleObject" Target="../embeddings/oleObject86.bin"/><Relationship Id="rId18" Type="http://schemas.openxmlformats.org/officeDocument/2006/relationships/image" Target="../media/image89.wmf"/><Relationship Id="rId26" Type="http://schemas.openxmlformats.org/officeDocument/2006/relationships/image" Target="../media/image93.wmf"/><Relationship Id="rId3" Type="http://schemas.openxmlformats.org/officeDocument/2006/relationships/oleObject" Target="../embeddings/oleObject81.bin"/><Relationship Id="rId21" Type="http://schemas.openxmlformats.org/officeDocument/2006/relationships/oleObject" Target="../embeddings/oleObject91.bin"/><Relationship Id="rId34" Type="http://schemas.openxmlformats.org/officeDocument/2006/relationships/image" Target="../media/image79.wmf"/><Relationship Id="rId7" Type="http://schemas.openxmlformats.org/officeDocument/2006/relationships/oleObject" Target="../embeddings/oleObject83.bin"/><Relationship Id="rId12" Type="http://schemas.openxmlformats.org/officeDocument/2006/relationships/image" Target="../media/image87.wmf"/><Relationship Id="rId17" Type="http://schemas.openxmlformats.org/officeDocument/2006/relationships/oleObject" Target="../embeddings/oleObject89.bin"/><Relationship Id="rId25" Type="http://schemas.openxmlformats.org/officeDocument/2006/relationships/oleObject" Target="../embeddings/oleObject93.bin"/><Relationship Id="rId33" Type="http://schemas.openxmlformats.org/officeDocument/2006/relationships/oleObject" Target="../embeddings/oleObject97.bin"/><Relationship Id="rId2" Type="http://schemas.openxmlformats.org/officeDocument/2006/relationships/slideLayout" Target="../slideLayouts/slideLayout7.xml"/><Relationship Id="rId16" Type="http://schemas.openxmlformats.org/officeDocument/2006/relationships/oleObject" Target="../embeddings/oleObject88.bin"/><Relationship Id="rId20" Type="http://schemas.openxmlformats.org/officeDocument/2006/relationships/image" Target="../media/image90.wmf"/><Relationship Id="rId29" Type="http://schemas.openxmlformats.org/officeDocument/2006/relationships/oleObject" Target="../embeddings/oleObject95.bin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85.bin"/><Relationship Id="rId24" Type="http://schemas.openxmlformats.org/officeDocument/2006/relationships/image" Target="../media/image92.wmf"/><Relationship Id="rId32" Type="http://schemas.openxmlformats.org/officeDocument/2006/relationships/image" Target="../media/image96.wmf"/><Relationship Id="rId5" Type="http://schemas.openxmlformats.org/officeDocument/2006/relationships/oleObject" Target="../embeddings/oleObject82.bin"/><Relationship Id="rId15" Type="http://schemas.openxmlformats.org/officeDocument/2006/relationships/oleObject" Target="../embeddings/oleObject87.bin"/><Relationship Id="rId23" Type="http://schemas.openxmlformats.org/officeDocument/2006/relationships/oleObject" Target="../embeddings/oleObject92.bin"/><Relationship Id="rId28" Type="http://schemas.openxmlformats.org/officeDocument/2006/relationships/image" Target="../media/image94.wmf"/><Relationship Id="rId10" Type="http://schemas.openxmlformats.org/officeDocument/2006/relationships/image" Target="../media/image80.wmf"/><Relationship Id="rId19" Type="http://schemas.openxmlformats.org/officeDocument/2006/relationships/oleObject" Target="../embeddings/oleObject90.bin"/><Relationship Id="rId31" Type="http://schemas.openxmlformats.org/officeDocument/2006/relationships/oleObject" Target="../embeddings/oleObject96.bin"/><Relationship Id="rId4" Type="http://schemas.openxmlformats.org/officeDocument/2006/relationships/image" Target="../media/image85.wmf"/><Relationship Id="rId9" Type="http://schemas.openxmlformats.org/officeDocument/2006/relationships/oleObject" Target="../embeddings/oleObject84.bin"/><Relationship Id="rId14" Type="http://schemas.openxmlformats.org/officeDocument/2006/relationships/image" Target="../media/image88.wmf"/><Relationship Id="rId22" Type="http://schemas.openxmlformats.org/officeDocument/2006/relationships/image" Target="../media/image91.wmf"/><Relationship Id="rId27" Type="http://schemas.openxmlformats.org/officeDocument/2006/relationships/oleObject" Target="../embeddings/oleObject94.bin"/><Relationship Id="rId30" Type="http://schemas.openxmlformats.org/officeDocument/2006/relationships/image" Target="../media/image9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wmf"/><Relationship Id="rId13" Type="http://schemas.openxmlformats.org/officeDocument/2006/relationships/oleObject" Target="../embeddings/oleObject103.bin"/><Relationship Id="rId18" Type="http://schemas.openxmlformats.org/officeDocument/2006/relationships/image" Target="../media/image104.wmf"/><Relationship Id="rId26" Type="http://schemas.openxmlformats.org/officeDocument/2006/relationships/image" Target="../media/image108.wmf"/><Relationship Id="rId3" Type="http://schemas.openxmlformats.org/officeDocument/2006/relationships/oleObject" Target="../embeddings/oleObject98.bin"/><Relationship Id="rId21" Type="http://schemas.openxmlformats.org/officeDocument/2006/relationships/oleObject" Target="../embeddings/oleObject107.bin"/><Relationship Id="rId34" Type="http://schemas.openxmlformats.org/officeDocument/2006/relationships/image" Target="../media/image112.wmf"/><Relationship Id="rId7" Type="http://schemas.openxmlformats.org/officeDocument/2006/relationships/oleObject" Target="../embeddings/oleObject100.bin"/><Relationship Id="rId12" Type="http://schemas.openxmlformats.org/officeDocument/2006/relationships/image" Target="../media/image101.wmf"/><Relationship Id="rId17" Type="http://schemas.openxmlformats.org/officeDocument/2006/relationships/oleObject" Target="../embeddings/oleObject105.bin"/><Relationship Id="rId25" Type="http://schemas.openxmlformats.org/officeDocument/2006/relationships/oleObject" Target="../embeddings/oleObject109.bin"/><Relationship Id="rId33" Type="http://schemas.openxmlformats.org/officeDocument/2006/relationships/oleObject" Target="../embeddings/oleObject113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03.wmf"/><Relationship Id="rId20" Type="http://schemas.openxmlformats.org/officeDocument/2006/relationships/image" Target="../media/image105.wmf"/><Relationship Id="rId29" Type="http://schemas.openxmlformats.org/officeDocument/2006/relationships/oleObject" Target="../embeddings/oleObject111.bin"/><Relationship Id="rId1" Type="http://schemas.openxmlformats.org/officeDocument/2006/relationships/vmlDrawing" Target="../drawings/vmlDrawing8.vml"/><Relationship Id="rId6" Type="http://schemas.openxmlformats.org/officeDocument/2006/relationships/image" Target="../media/image98.wmf"/><Relationship Id="rId11" Type="http://schemas.openxmlformats.org/officeDocument/2006/relationships/oleObject" Target="../embeddings/oleObject102.bin"/><Relationship Id="rId24" Type="http://schemas.openxmlformats.org/officeDocument/2006/relationships/image" Target="../media/image107.wmf"/><Relationship Id="rId32" Type="http://schemas.openxmlformats.org/officeDocument/2006/relationships/image" Target="../media/image111.wmf"/><Relationship Id="rId5" Type="http://schemas.openxmlformats.org/officeDocument/2006/relationships/oleObject" Target="../embeddings/oleObject99.bin"/><Relationship Id="rId15" Type="http://schemas.openxmlformats.org/officeDocument/2006/relationships/oleObject" Target="../embeddings/oleObject104.bin"/><Relationship Id="rId23" Type="http://schemas.openxmlformats.org/officeDocument/2006/relationships/oleObject" Target="../embeddings/oleObject108.bin"/><Relationship Id="rId28" Type="http://schemas.openxmlformats.org/officeDocument/2006/relationships/image" Target="../media/image109.wmf"/><Relationship Id="rId36" Type="http://schemas.openxmlformats.org/officeDocument/2006/relationships/image" Target="../media/image113.wmf"/><Relationship Id="rId10" Type="http://schemas.openxmlformats.org/officeDocument/2006/relationships/image" Target="../media/image100.wmf"/><Relationship Id="rId19" Type="http://schemas.openxmlformats.org/officeDocument/2006/relationships/oleObject" Target="../embeddings/oleObject106.bin"/><Relationship Id="rId31" Type="http://schemas.openxmlformats.org/officeDocument/2006/relationships/oleObject" Target="../embeddings/oleObject112.bin"/><Relationship Id="rId4" Type="http://schemas.openxmlformats.org/officeDocument/2006/relationships/image" Target="../media/image97.wmf"/><Relationship Id="rId9" Type="http://schemas.openxmlformats.org/officeDocument/2006/relationships/oleObject" Target="../embeddings/oleObject101.bin"/><Relationship Id="rId14" Type="http://schemas.openxmlformats.org/officeDocument/2006/relationships/image" Target="../media/image102.wmf"/><Relationship Id="rId22" Type="http://schemas.openxmlformats.org/officeDocument/2006/relationships/image" Target="../media/image106.wmf"/><Relationship Id="rId27" Type="http://schemas.openxmlformats.org/officeDocument/2006/relationships/oleObject" Target="../embeddings/oleObject110.bin"/><Relationship Id="rId30" Type="http://schemas.openxmlformats.org/officeDocument/2006/relationships/image" Target="../media/image110.wmf"/><Relationship Id="rId35" Type="http://schemas.openxmlformats.org/officeDocument/2006/relationships/oleObject" Target="../embeddings/oleObject11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7.bin"/><Relationship Id="rId3" Type="http://schemas.openxmlformats.org/officeDocument/2006/relationships/oleObject" Target="../embeddings/oleObject115.bin"/><Relationship Id="rId7" Type="http://schemas.openxmlformats.org/officeDocument/2006/relationships/image" Target="../media/image118.emf"/><Relationship Id="rId12" Type="http://schemas.openxmlformats.org/officeDocument/2006/relationships/image" Target="../media/image119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5.wmf"/><Relationship Id="rId11" Type="http://schemas.openxmlformats.org/officeDocument/2006/relationships/image" Target="../media/image117.wmf"/><Relationship Id="rId5" Type="http://schemas.openxmlformats.org/officeDocument/2006/relationships/oleObject" Target="../embeddings/oleObject116.bin"/><Relationship Id="rId10" Type="http://schemas.openxmlformats.org/officeDocument/2006/relationships/oleObject" Target="../embeddings/oleObject118.bin"/><Relationship Id="rId4" Type="http://schemas.openxmlformats.org/officeDocument/2006/relationships/image" Target="../media/image114.wmf"/><Relationship Id="rId9" Type="http://schemas.openxmlformats.org/officeDocument/2006/relationships/image" Target="../media/image11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jpeg"/><Relationship Id="rId2" Type="http://schemas.openxmlformats.org/officeDocument/2006/relationships/image" Target="../media/image1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10.png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9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8.bin"/><Relationship Id="rId18" Type="http://schemas.openxmlformats.org/officeDocument/2006/relationships/image" Target="../media/image20.wmf"/><Relationship Id="rId26" Type="http://schemas.openxmlformats.org/officeDocument/2006/relationships/image" Target="../media/image24.wmf"/><Relationship Id="rId3" Type="http://schemas.openxmlformats.org/officeDocument/2006/relationships/oleObject" Target="../embeddings/oleObject3.bin"/><Relationship Id="rId21" Type="http://schemas.openxmlformats.org/officeDocument/2006/relationships/oleObject" Target="../embeddings/oleObject12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7.wmf"/><Relationship Id="rId17" Type="http://schemas.openxmlformats.org/officeDocument/2006/relationships/oleObject" Target="../embeddings/oleObject10.bin"/><Relationship Id="rId25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19.wmf"/><Relationship Id="rId20" Type="http://schemas.openxmlformats.org/officeDocument/2006/relationships/image" Target="../media/image21.wmf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7.bin"/><Relationship Id="rId24" Type="http://schemas.openxmlformats.org/officeDocument/2006/relationships/image" Target="../media/image23.wmf"/><Relationship Id="rId5" Type="http://schemas.openxmlformats.org/officeDocument/2006/relationships/oleObject" Target="../embeddings/oleObject4.bin"/><Relationship Id="rId15" Type="http://schemas.openxmlformats.org/officeDocument/2006/relationships/oleObject" Target="../embeddings/oleObject9.bin"/><Relationship Id="rId23" Type="http://schemas.openxmlformats.org/officeDocument/2006/relationships/oleObject" Target="../embeddings/oleObject13.bin"/><Relationship Id="rId10" Type="http://schemas.openxmlformats.org/officeDocument/2006/relationships/image" Target="../media/image16.wmf"/><Relationship Id="rId19" Type="http://schemas.openxmlformats.org/officeDocument/2006/relationships/oleObject" Target="../embeddings/oleObject11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8.wmf"/><Relationship Id="rId22" Type="http://schemas.openxmlformats.org/officeDocument/2006/relationships/image" Target="../media/image2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oleObject" Target="../embeddings/oleObject20.bin"/><Relationship Id="rId18" Type="http://schemas.openxmlformats.org/officeDocument/2006/relationships/image" Target="../media/image32.wmf"/><Relationship Id="rId3" Type="http://schemas.openxmlformats.org/officeDocument/2006/relationships/oleObject" Target="../embeddings/oleObject15.bin"/><Relationship Id="rId21" Type="http://schemas.openxmlformats.org/officeDocument/2006/relationships/oleObject" Target="../embeddings/oleObject24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29.wmf"/><Relationship Id="rId17" Type="http://schemas.openxmlformats.org/officeDocument/2006/relationships/oleObject" Target="../embeddings/oleObject22.bin"/><Relationship Id="rId25" Type="http://schemas.openxmlformats.org/officeDocument/2006/relationships/image" Target="../media/image35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1.wmf"/><Relationship Id="rId20" Type="http://schemas.openxmlformats.org/officeDocument/2006/relationships/image" Target="../media/image33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wmf"/><Relationship Id="rId11" Type="http://schemas.openxmlformats.org/officeDocument/2006/relationships/oleObject" Target="../embeddings/oleObject19.bin"/><Relationship Id="rId24" Type="http://schemas.openxmlformats.org/officeDocument/2006/relationships/oleObject" Target="../embeddings/oleObject26.bin"/><Relationship Id="rId5" Type="http://schemas.openxmlformats.org/officeDocument/2006/relationships/oleObject" Target="../embeddings/oleObject16.bin"/><Relationship Id="rId15" Type="http://schemas.openxmlformats.org/officeDocument/2006/relationships/oleObject" Target="../embeddings/oleObject21.bin"/><Relationship Id="rId23" Type="http://schemas.openxmlformats.org/officeDocument/2006/relationships/oleObject" Target="../embeddings/oleObject25.bin"/><Relationship Id="rId10" Type="http://schemas.openxmlformats.org/officeDocument/2006/relationships/image" Target="../media/image28.wmf"/><Relationship Id="rId19" Type="http://schemas.openxmlformats.org/officeDocument/2006/relationships/oleObject" Target="../embeddings/oleObject23.bin"/><Relationship Id="rId4" Type="http://schemas.openxmlformats.org/officeDocument/2006/relationships/image" Target="../media/image25.wmf"/><Relationship Id="rId9" Type="http://schemas.openxmlformats.org/officeDocument/2006/relationships/oleObject" Target="../embeddings/oleObject18.bin"/><Relationship Id="rId14" Type="http://schemas.openxmlformats.org/officeDocument/2006/relationships/image" Target="../media/image30.wmf"/><Relationship Id="rId22" Type="http://schemas.openxmlformats.org/officeDocument/2006/relationships/image" Target="../media/image34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13" Type="http://schemas.openxmlformats.org/officeDocument/2006/relationships/oleObject" Target="../embeddings/oleObject32.bin"/><Relationship Id="rId18" Type="http://schemas.openxmlformats.org/officeDocument/2006/relationships/image" Target="../media/image41.wmf"/><Relationship Id="rId26" Type="http://schemas.openxmlformats.org/officeDocument/2006/relationships/image" Target="../media/image45.wmf"/><Relationship Id="rId3" Type="http://schemas.openxmlformats.org/officeDocument/2006/relationships/oleObject" Target="../embeddings/oleObject27.bin"/><Relationship Id="rId21" Type="http://schemas.openxmlformats.org/officeDocument/2006/relationships/oleObject" Target="../embeddings/oleObject36.bin"/><Relationship Id="rId34" Type="http://schemas.openxmlformats.org/officeDocument/2006/relationships/image" Target="../media/image49.wmf"/><Relationship Id="rId7" Type="http://schemas.openxmlformats.org/officeDocument/2006/relationships/oleObject" Target="../embeddings/oleObject29.bin"/><Relationship Id="rId12" Type="http://schemas.openxmlformats.org/officeDocument/2006/relationships/image" Target="../media/image38.wmf"/><Relationship Id="rId17" Type="http://schemas.openxmlformats.org/officeDocument/2006/relationships/oleObject" Target="../embeddings/oleObject34.bin"/><Relationship Id="rId25" Type="http://schemas.openxmlformats.org/officeDocument/2006/relationships/oleObject" Target="../embeddings/oleObject38.bin"/><Relationship Id="rId33" Type="http://schemas.openxmlformats.org/officeDocument/2006/relationships/oleObject" Target="../embeddings/oleObject42.bin"/><Relationship Id="rId38" Type="http://schemas.openxmlformats.org/officeDocument/2006/relationships/image" Target="../media/image51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0.wmf"/><Relationship Id="rId20" Type="http://schemas.openxmlformats.org/officeDocument/2006/relationships/image" Target="../media/image42.wmf"/><Relationship Id="rId29" Type="http://schemas.openxmlformats.org/officeDocument/2006/relationships/oleObject" Target="../embeddings/oleObject40.bin"/><Relationship Id="rId1" Type="http://schemas.openxmlformats.org/officeDocument/2006/relationships/vmlDrawing" Target="../drawings/vmlDrawing4.vml"/><Relationship Id="rId6" Type="http://schemas.openxmlformats.org/officeDocument/2006/relationships/image" Target="../media/image19.wmf"/><Relationship Id="rId11" Type="http://schemas.openxmlformats.org/officeDocument/2006/relationships/oleObject" Target="../embeddings/oleObject31.bin"/><Relationship Id="rId24" Type="http://schemas.openxmlformats.org/officeDocument/2006/relationships/image" Target="../media/image44.wmf"/><Relationship Id="rId32" Type="http://schemas.openxmlformats.org/officeDocument/2006/relationships/image" Target="../media/image48.wmf"/><Relationship Id="rId37" Type="http://schemas.openxmlformats.org/officeDocument/2006/relationships/oleObject" Target="../embeddings/oleObject44.bin"/><Relationship Id="rId5" Type="http://schemas.openxmlformats.org/officeDocument/2006/relationships/oleObject" Target="../embeddings/oleObject28.bin"/><Relationship Id="rId15" Type="http://schemas.openxmlformats.org/officeDocument/2006/relationships/oleObject" Target="../embeddings/oleObject33.bin"/><Relationship Id="rId23" Type="http://schemas.openxmlformats.org/officeDocument/2006/relationships/oleObject" Target="../embeddings/oleObject37.bin"/><Relationship Id="rId28" Type="http://schemas.openxmlformats.org/officeDocument/2006/relationships/image" Target="../media/image46.wmf"/><Relationship Id="rId36" Type="http://schemas.openxmlformats.org/officeDocument/2006/relationships/image" Target="../media/image50.wmf"/><Relationship Id="rId10" Type="http://schemas.openxmlformats.org/officeDocument/2006/relationships/image" Target="../media/image37.wmf"/><Relationship Id="rId19" Type="http://schemas.openxmlformats.org/officeDocument/2006/relationships/oleObject" Target="../embeddings/oleObject35.bin"/><Relationship Id="rId31" Type="http://schemas.openxmlformats.org/officeDocument/2006/relationships/oleObject" Target="../embeddings/oleObject41.bin"/><Relationship Id="rId4" Type="http://schemas.openxmlformats.org/officeDocument/2006/relationships/image" Target="../media/image36.wmf"/><Relationship Id="rId9" Type="http://schemas.openxmlformats.org/officeDocument/2006/relationships/oleObject" Target="../embeddings/oleObject30.bin"/><Relationship Id="rId14" Type="http://schemas.openxmlformats.org/officeDocument/2006/relationships/image" Target="../media/image39.wmf"/><Relationship Id="rId22" Type="http://schemas.openxmlformats.org/officeDocument/2006/relationships/image" Target="../media/image43.wmf"/><Relationship Id="rId27" Type="http://schemas.openxmlformats.org/officeDocument/2006/relationships/oleObject" Target="../embeddings/oleObject39.bin"/><Relationship Id="rId30" Type="http://schemas.openxmlformats.org/officeDocument/2006/relationships/image" Target="../media/image47.wmf"/><Relationship Id="rId35" Type="http://schemas.openxmlformats.org/officeDocument/2006/relationships/oleObject" Target="../embeddings/oleObject43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wmf"/><Relationship Id="rId13" Type="http://schemas.openxmlformats.org/officeDocument/2006/relationships/oleObject" Target="../embeddings/oleObject50.bin"/><Relationship Id="rId18" Type="http://schemas.openxmlformats.org/officeDocument/2006/relationships/image" Target="../media/image59.wmf"/><Relationship Id="rId26" Type="http://schemas.openxmlformats.org/officeDocument/2006/relationships/oleObject" Target="../embeddings/oleObject57.bin"/><Relationship Id="rId3" Type="http://schemas.openxmlformats.org/officeDocument/2006/relationships/oleObject" Target="../embeddings/oleObject45.bin"/><Relationship Id="rId21" Type="http://schemas.openxmlformats.org/officeDocument/2006/relationships/oleObject" Target="../embeddings/oleObject54.bin"/><Relationship Id="rId34" Type="http://schemas.openxmlformats.org/officeDocument/2006/relationships/oleObject" Target="../embeddings/oleObject61.bin"/><Relationship Id="rId7" Type="http://schemas.openxmlformats.org/officeDocument/2006/relationships/oleObject" Target="../embeddings/oleObject47.bin"/><Relationship Id="rId12" Type="http://schemas.openxmlformats.org/officeDocument/2006/relationships/image" Target="../media/image56.wmf"/><Relationship Id="rId17" Type="http://schemas.openxmlformats.org/officeDocument/2006/relationships/oleObject" Target="../embeddings/oleObject52.bin"/><Relationship Id="rId25" Type="http://schemas.openxmlformats.org/officeDocument/2006/relationships/oleObject" Target="../embeddings/oleObject56.bin"/><Relationship Id="rId33" Type="http://schemas.openxmlformats.org/officeDocument/2006/relationships/image" Target="../media/image66.wmf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8.wmf"/><Relationship Id="rId20" Type="http://schemas.openxmlformats.org/officeDocument/2006/relationships/image" Target="../media/image60.wmf"/><Relationship Id="rId29" Type="http://schemas.openxmlformats.org/officeDocument/2006/relationships/image" Target="../media/image64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53.wmf"/><Relationship Id="rId11" Type="http://schemas.openxmlformats.org/officeDocument/2006/relationships/oleObject" Target="../embeddings/oleObject49.bin"/><Relationship Id="rId24" Type="http://schemas.openxmlformats.org/officeDocument/2006/relationships/image" Target="../media/image62.wmf"/><Relationship Id="rId32" Type="http://schemas.openxmlformats.org/officeDocument/2006/relationships/oleObject" Target="../embeddings/oleObject60.bin"/><Relationship Id="rId5" Type="http://schemas.openxmlformats.org/officeDocument/2006/relationships/oleObject" Target="../embeddings/oleObject46.bin"/><Relationship Id="rId15" Type="http://schemas.openxmlformats.org/officeDocument/2006/relationships/oleObject" Target="../embeddings/oleObject51.bin"/><Relationship Id="rId23" Type="http://schemas.openxmlformats.org/officeDocument/2006/relationships/oleObject" Target="../embeddings/oleObject55.bin"/><Relationship Id="rId28" Type="http://schemas.openxmlformats.org/officeDocument/2006/relationships/oleObject" Target="../embeddings/oleObject58.bin"/><Relationship Id="rId10" Type="http://schemas.openxmlformats.org/officeDocument/2006/relationships/image" Target="../media/image55.wmf"/><Relationship Id="rId19" Type="http://schemas.openxmlformats.org/officeDocument/2006/relationships/oleObject" Target="../embeddings/oleObject53.bin"/><Relationship Id="rId31" Type="http://schemas.openxmlformats.org/officeDocument/2006/relationships/image" Target="../media/image65.wmf"/><Relationship Id="rId4" Type="http://schemas.openxmlformats.org/officeDocument/2006/relationships/image" Target="../media/image52.wmf"/><Relationship Id="rId9" Type="http://schemas.openxmlformats.org/officeDocument/2006/relationships/oleObject" Target="../embeddings/oleObject48.bin"/><Relationship Id="rId14" Type="http://schemas.openxmlformats.org/officeDocument/2006/relationships/image" Target="../media/image57.wmf"/><Relationship Id="rId22" Type="http://schemas.openxmlformats.org/officeDocument/2006/relationships/image" Target="../media/image61.wmf"/><Relationship Id="rId27" Type="http://schemas.openxmlformats.org/officeDocument/2006/relationships/image" Target="../media/image63.wmf"/><Relationship Id="rId30" Type="http://schemas.openxmlformats.org/officeDocument/2006/relationships/oleObject" Target="../embeddings/oleObject59.bin"/><Relationship Id="rId35" Type="http://schemas.openxmlformats.org/officeDocument/2006/relationships/image" Target="../media/image6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wmf"/><Relationship Id="rId13" Type="http://schemas.openxmlformats.org/officeDocument/2006/relationships/oleObject" Target="../embeddings/oleObject67.bin"/><Relationship Id="rId18" Type="http://schemas.openxmlformats.org/officeDocument/2006/relationships/image" Target="../media/image74.wmf"/><Relationship Id="rId26" Type="http://schemas.openxmlformats.org/officeDocument/2006/relationships/image" Target="../media/image78.wmf"/><Relationship Id="rId39" Type="http://schemas.openxmlformats.org/officeDocument/2006/relationships/image" Target="../media/image84.wmf"/><Relationship Id="rId3" Type="http://schemas.openxmlformats.org/officeDocument/2006/relationships/oleObject" Target="../embeddings/oleObject62.bin"/><Relationship Id="rId21" Type="http://schemas.openxmlformats.org/officeDocument/2006/relationships/oleObject" Target="../embeddings/oleObject71.bin"/><Relationship Id="rId34" Type="http://schemas.openxmlformats.org/officeDocument/2006/relationships/oleObject" Target="../embeddings/oleObject78.bin"/><Relationship Id="rId7" Type="http://schemas.openxmlformats.org/officeDocument/2006/relationships/oleObject" Target="../embeddings/oleObject64.bin"/><Relationship Id="rId12" Type="http://schemas.openxmlformats.org/officeDocument/2006/relationships/image" Target="../media/image71.wmf"/><Relationship Id="rId17" Type="http://schemas.openxmlformats.org/officeDocument/2006/relationships/oleObject" Target="../embeddings/oleObject69.bin"/><Relationship Id="rId25" Type="http://schemas.openxmlformats.org/officeDocument/2006/relationships/oleObject" Target="../embeddings/oleObject73.bin"/><Relationship Id="rId33" Type="http://schemas.openxmlformats.org/officeDocument/2006/relationships/image" Target="../media/image81.wmf"/><Relationship Id="rId38" Type="http://schemas.openxmlformats.org/officeDocument/2006/relationships/oleObject" Target="../embeddings/oleObject80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3.wmf"/><Relationship Id="rId20" Type="http://schemas.openxmlformats.org/officeDocument/2006/relationships/image" Target="../media/image75.wmf"/><Relationship Id="rId29" Type="http://schemas.openxmlformats.org/officeDocument/2006/relationships/oleObject" Target="../embeddings/oleObject75.bin"/><Relationship Id="rId1" Type="http://schemas.openxmlformats.org/officeDocument/2006/relationships/vmlDrawing" Target="../drawings/vmlDrawing6.vml"/><Relationship Id="rId6" Type="http://schemas.openxmlformats.org/officeDocument/2006/relationships/image" Target="../media/image68.wmf"/><Relationship Id="rId11" Type="http://schemas.openxmlformats.org/officeDocument/2006/relationships/oleObject" Target="../embeddings/oleObject66.bin"/><Relationship Id="rId24" Type="http://schemas.openxmlformats.org/officeDocument/2006/relationships/image" Target="../media/image77.wmf"/><Relationship Id="rId32" Type="http://schemas.openxmlformats.org/officeDocument/2006/relationships/oleObject" Target="../embeddings/oleObject77.bin"/><Relationship Id="rId37" Type="http://schemas.openxmlformats.org/officeDocument/2006/relationships/image" Target="../media/image83.wmf"/><Relationship Id="rId5" Type="http://schemas.openxmlformats.org/officeDocument/2006/relationships/oleObject" Target="../embeddings/oleObject63.bin"/><Relationship Id="rId15" Type="http://schemas.openxmlformats.org/officeDocument/2006/relationships/oleObject" Target="../embeddings/oleObject68.bin"/><Relationship Id="rId23" Type="http://schemas.openxmlformats.org/officeDocument/2006/relationships/oleObject" Target="../embeddings/oleObject72.bin"/><Relationship Id="rId28" Type="http://schemas.openxmlformats.org/officeDocument/2006/relationships/image" Target="../media/image79.wmf"/><Relationship Id="rId36" Type="http://schemas.openxmlformats.org/officeDocument/2006/relationships/oleObject" Target="../embeddings/oleObject79.bin"/><Relationship Id="rId10" Type="http://schemas.openxmlformats.org/officeDocument/2006/relationships/image" Target="../media/image70.wmf"/><Relationship Id="rId19" Type="http://schemas.openxmlformats.org/officeDocument/2006/relationships/oleObject" Target="../embeddings/oleObject70.bin"/><Relationship Id="rId31" Type="http://schemas.openxmlformats.org/officeDocument/2006/relationships/oleObject" Target="../embeddings/oleObject76.bin"/><Relationship Id="rId4" Type="http://schemas.openxmlformats.org/officeDocument/2006/relationships/image" Target="../media/image13.wmf"/><Relationship Id="rId9" Type="http://schemas.openxmlformats.org/officeDocument/2006/relationships/oleObject" Target="../embeddings/oleObject65.bin"/><Relationship Id="rId14" Type="http://schemas.openxmlformats.org/officeDocument/2006/relationships/image" Target="../media/image72.wmf"/><Relationship Id="rId22" Type="http://schemas.openxmlformats.org/officeDocument/2006/relationships/image" Target="../media/image76.wmf"/><Relationship Id="rId27" Type="http://schemas.openxmlformats.org/officeDocument/2006/relationships/oleObject" Target="../embeddings/oleObject74.bin"/><Relationship Id="rId30" Type="http://schemas.openxmlformats.org/officeDocument/2006/relationships/image" Target="../media/image80.wmf"/><Relationship Id="rId35" Type="http://schemas.openxmlformats.org/officeDocument/2006/relationships/image" Target="../media/image8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>ANALISI CINEMATICA E DINAMICA DI</a:t>
            </a:r>
            <a:br>
              <a:rPr lang="it-IT" dirty="0" smtClean="0"/>
            </a:br>
            <a:r>
              <a:rPr lang="it-IT" dirty="0" smtClean="0"/>
              <a:t>UN MANIPOLATORE PARALLELO</a:t>
            </a:r>
            <a:br>
              <a:rPr lang="it-IT" dirty="0" smtClean="0"/>
            </a:br>
            <a:r>
              <a:rPr lang="it-IT" dirty="0" smtClean="0"/>
              <a:t> 3-UPU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it-IT" sz="2000" dirty="0" smtClean="0"/>
              <a:t>Studente: Christopher Niccolò Adami</a:t>
            </a:r>
          </a:p>
          <a:p>
            <a:r>
              <a:rPr lang="it-IT" sz="2000" dirty="0" smtClean="0"/>
              <a:t>Docente relatore: Giovanni Boschetti</a:t>
            </a:r>
          </a:p>
          <a:p>
            <a:endParaRPr lang="it-IT" sz="2000" dirty="0"/>
          </a:p>
          <a:p>
            <a:r>
              <a:rPr lang="it-IT" sz="2000" dirty="0" smtClean="0"/>
              <a:t>Anno accademico 2010-2011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11587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2325657"/>
              </p:ext>
            </p:extLst>
          </p:nvPr>
        </p:nvGraphicFramePr>
        <p:xfrm>
          <a:off x="3995936" y="548680"/>
          <a:ext cx="3121521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5" name="Equazione" r:id="rId3" imgW="2260600" imgH="431800" progId="Equation.3">
                  <p:embed/>
                </p:oleObj>
              </mc:Choice>
              <mc:Fallback>
                <p:oleObj name="Equazione" r:id="rId3" imgW="2260600" imgH="4318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548680"/>
                        <a:ext cx="3121521" cy="7200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168457"/>
              </p:ext>
            </p:extLst>
          </p:nvPr>
        </p:nvGraphicFramePr>
        <p:xfrm>
          <a:off x="2365298" y="2155382"/>
          <a:ext cx="395536" cy="41273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6" name="Equazione" r:id="rId5" imgW="215806" imgH="228501" progId="Equation.3">
                  <p:embed/>
                </p:oleObj>
              </mc:Choice>
              <mc:Fallback>
                <p:oleObj name="Equazione" r:id="rId5" imgW="215806" imgH="228501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298" y="2155382"/>
                        <a:ext cx="395536" cy="41273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0611581"/>
              </p:ext>
            </p:extLst>
          </p:nvPr>
        </p:nvGraphicFramePr>
        <p:xfrm>
          <a:off x="1456628" y="1938791"/>
          <a:ext cx="323528" cy="40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7" name="Equazione" r:id="rId7" imgW="177646" imgH="228402" progId="Equation.3">
                  <p:embed/>
                </p:oleObj>
              </mc:Choice>
              <mc:Fallback>
                <p:oleObj name="Equazione" r:id="rId7" imgW="177646" imgH="228402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6628" y="1938791"/>
                        <a:ext cx="323528" cy="4086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19533314"/>
              </p:ext>
            </p:extLst>
          </p:nvPr>
        </p:nvGraphicFramePr>
        <p:xfrm>
          <a:off x="1877115" y="1327648"/>
          <a:ext cx="482553" cy="4159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" name="Equazione" r:id="rId9" imgW="279279" imgH="241195" progId="Equation.3">
                  <p:embed/>
                </p:oleObj>
              </mc:Choice>
              <mc:Fallback>
                <p:oleObj name="Equazione" r:id="rId9" imgW="279279" imgH="241195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77115" y="1327648"/>
                        <a:ext cx="482553" cy="4159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" name="Group 3"/>
          <p:cNvGrpSpPr>
            <a:grpSpLocks noChangeAspect="1"/>
          </p:cNvGrpSpPr>
          <p:nvPr/>
        </p:nvGrpSpPr>
        <p:grpSpPr bwMode="auto">
          <a:xfrm>
            <a:off x="1370018" y="894476"/>
            <a:ext cx="2116892" cy="1956790"/>
            <a:chOff x="3825" y="2221"/>
            <a:chExt cx="2823" cy="2400"/>
          </a:xfrm>
        </p:grpSpPr>
        <p:sp>
          <p:nvSpPr>
            <p:cNvPr id="11" name="AutoShape 19"/>
            <p:cNvSpPr>
              <a:spLocks noChangeShapeType="1"/>
            </p:cNvSpPr>
            <p:nvPr/>
          </p:nvSpPr>
          <p:spPr bwMode="auto">
            <a:xfrm flipV="1">
              <a:off x="4184" y="2221"/>
              <a:ext cx="2464" cy="20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AutoShape 18"/>
            <p:cNvSpPr>
              <a:spLocks noChangeShapeType="1"/>
            </p:cNvSpPr>
            <p:nvPr/>
          </p:nvSpPr>
          <p:spPr bwMode="auto">
            <a:xfrm flipH="1">
              <a:off x="4057" y="4304"/>
              <a:ext cx="127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AutoShape 17"/>
            <p:cNvSpPr>
              <a:spLocks noChangeArrowheads="1"/>
            </p:cNvSpPr>
            <p:nvPr/>
          </p:nvSpPr>
          <p:spPr bwMode="auto">
            <a:xfrm>
              <a:off x="4762" y="3707"/>
              <a:ext cx="121" cy="121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AutoShape 14"/>
            <p:cNvSpPr>
              <a:spLocks noChangeShapeType="1"/>
            </p:cNvSpPr>
            <p:nvPr/>
          </p:nvSpPr>
          <p:spPr bwMode="auto">
            <a:xfrm flipH="1">
              <a:off x="4492" y="3810"/>
              <a:ext cx="287" cy="202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8" name="AutoShape 9"/>
            <p:cNvSpPr>
              <a:spLocks noChangeShapeType="1"/>
            </p:cNvSpPr>
            <p:nvPr/>
          </p:nvSpPr>
          <p:spPr bwMode="auto">
            <a:xfrm flipH="1" flipV="1">
              <a:off x="4492" y="3351"/>
              <a:ext cx="331" cy="356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1" name="AutoShape 4"/>
            <p:cNvSpPr>
              <a:spLocks noChangeArrowheads="1"/>
            </p:cNvSpPr>
            <p:nvPr/>
          </p:nvSpPr>
          <p:spPr bwMode="auto">
            <a:xfrm rot="7177232">
              <a:off x="3857" y="4272"/>
              <a:ext cx="167" cy="232"/>
            </a:xfrm>
            <a:prstGeom prst="curvedUpArrow">
              <a:avLst>
                <a:gd name="adj1" fmla="val 20000"/>
                <a:gd name="adj2" fmla="val 40000"/>
                <a:gd name="adj3" fmla="val 19565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0" y="2286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0" y="9144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6" name="Rectangle 25"/>
          <p:cNvSpPr>
            <a:spLocks noChangeArrowheads="1"/>
          </p:cNvSpPr>
          <p:nvPr/>
        </p:nvSpPr>
        <p:spPr bwMode="auto">
          <a:xfrm>
            <a:off x="0" y="16859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0" y="238125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28" name="Oggetto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612645"/>
              </p:ext>
            </p:extLst>
          </p:nvPr>
        </p:nvGraphicFramePr>
        <p:xfrm>
          <a:off x="4282281" y="3057525"/>
          <a:ext cx="57943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9" name="Equazione" r:id="rId11" imgW="253800" imgH="279360" progId="Equation.3">
                  <p:embed/>
                </p:oleObj>
              </mc:Choice>
              <mc:Fallback>
                <p:oleObj name="Equazione" r:id="rId11" imgW="253800" imgH="279360" progId="Equation.3">
                  <p:embed/>
                  <p:pic>
                    <p:nvPicPr>
                      <p:cNvPr id="0" name="Oggetto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2281" y="3057525"/>
                        <a:ext cx="57943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ggetto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5127805"/>
              </p:ext>
            </p:extLst>
          </p:nvPr>
        </p:nvGraphicFramePr>
        <p:xfrm>
          <a:off x="1697714" y="4668741"/>
          <a:ext cx="387152" cy="3716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0" name="Equazione" r:id="rId13" imgW="241300" imgH="228600" progId="Equation.3">
                  <p:embed/>
                </p:oleObj>
              </mc:Choice>
              <mc:Fallback>
                <p:oleObj name="Equazione" r:id="rId13" imgW="241300" imgH="228600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7714" y="4668741"/>
                        <a:ext cx="387152" cy="3716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ggetto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111540"/>
              </p:ext>
            </p:extLst>
          </p:nvPr>
        </p:nvGraphicFramePr>
        <p:xfrm>
          <a:off x="1228845" y="4256930"/>
          <a:ext cx="315144" cy="398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" name="Equazione" r:id="rId15" imgW="177646" imgH="228402" progId="Equation.3">
                  <p:embed/>
                </p:oleObj>
              </mc:Choice>
              <mc:Fallback>
                <p:oleObj name="Equazione" r:id="rId15" imgW="177646" imgH="228402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28845" y="4256930"/>
                        <a:ext cx="315144" cy="39807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Oggetto 3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23858184"/>
              </p:ext>
            </p:extLst>
          </p:nvPr>
        </p:nvGraphicFramePr>
        <p:xfrm>
          <a:off x="1144469" y="3727475"/>
          <a:ext cx="494753" cy="426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2" name="Equazione" r:id="rId16" imgW="279279" imgH="241195" progId="Equation.3">
                  <p:embed/>
                </p:oleObj>
              </mc:Choice>
              <mc:Fallback>
                <p:oleObj name="Equazione" r:id="rId16" imgW="279279" imgH="241195" progId="Equation.3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4469" y="3727475"/>
                        <a:ext cx="494753" cy="42651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" name="Group 28"/>
          <p:cNvGrpSpPr>
            <a:grpSpLocks noChangeAspect="1"/>
          </p:cNvGrpSpPr>
          <p:nvPr/>
        </p:nvGrpSpPr>
        <p:grpSpPr bwMode="auto">
          <a:xfrm>
            <a:off x="-795814" y="3244198"/>
            <a:ext cx="5399088" cy="2709863"/>
            <a:chOff x="2362" y="1275"/>
            <a:chExt cx="7200" cy="3613"/>
          </a:xfrm>
        </p:grpSpPr>
        <p:sp>
          <p:nvSpPr>
            <p:cNvPr id="35" name="AutoShape 46"/>
            <p:cNvSpPr>
              <a:spLocks noChangeAspect="1" noChangeArrowheads="1" noTextEdit="1"/>
            </p:cNvSpPr>
            <p:nvPr/>
          </p:nvSpPr>
          <p:spPr bwMode="auto">
            <a:xfrm>
              <a:off x="2362" y="1275"/>
              <a:ext cx="7200" cy="3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6" name="AutoShape 45"/>
            <p:cNvSpPr>
              <a:spLocks noChangeShapeType="1"/>
            </p:cNvSpPr>
            <p:nvPr/>
          </p:nvSpPr>
          <p:spPr bwMode="auto">
            <a:xfrm flipV="1">
              <a:off x="4184" y="2221"/>
              <a:ext cx="2464" cy="20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7" name="AutoShape 44"/>
            <p:cNvSpPr>
              <a:spLocks noChangeShapeType="1"/>
            </p:cNvSpPr>
            <p:nvPr/>
          </p:nvSpPr>
          <p:spPr bwMode="auto">
            <a:xfrm flipH="1">
              <a:off x="4057" y="4304"/>
              <a:ext cx="127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8" name="AutoShape 43"/>
            <p:cNvSpPr>
              <a:spLocks noChangeArrowheads="1"/>
            </p:cNvSpPr>
            <p:nvPr/>
          </p:nvSpPr>
          <p:spPr bwMode="auto">
            <a:xfrm>
              <a:off x="5800" y="2843"/>
              <a:ext cx="121" cy="121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0" name="AutoShape 40"/>
            <p:cNvSpPr>
              <a:spLocks noChangeShapeType="1"/>
            </p:cNvSpPr>
            <p:nvPr/>
          </p:nvSpPr>
          <p:spPr bwMode="auto">
            <a:xfrm flipH="1">
              <a:off x="5531" y="2946"/>
              <a:ext cx="287" cy="210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3" name="AutoShape 35"/>
            <p:cNvSpPr>
              <a:spLocks noChangeShapeType="1"/>
            </p:cNvSpPr>
            <p:nvPr/>
          </p:nvSpPr>
          <p:spPr bwMode="auto">
            <a:xfrm flipH="1" flipV="1">
              <a:off x="5530" y="2488"/>
              <a:ext cx="331" cy="355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6" name="AutoShape 30"/>
            <p:cNvSpPr>
              <a:spLocks noChangeShapeType="1"/>
            </p:cNvSpPr>
            <p:nvPr/>
          </p:nvSpPr>
          <p:spPr bwMode="auto">
            <a:xfrm flipV="1">
              <a:off x="5903" y="2488"/>
              <a:ext cx="440" cy="373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7" name="AutoShape 29"/>
            <p:cNvSpPr>
              <a:spLocks noChangeArrowheads="1"/>
            </p:cNvSpPr>
            <p:nvPr/>
          </p:nvSpPr>
          <p:spPr bwMode="auto">
            <a:xfrm rot="7166729">
              <a:off x="3822" y="4458"/>
              <a:ext cx="338" cy="115"/>
            </a:xfrm>
            <a:prstGeom prst="curvedUpArrow">
              <a:avLst>
                <a:gd name="adj1" fmla="val 58783"/>
                <a:gd name="adj2" fmla="val 117565"/>
                <a:gd name="adj3" fmla="val 1408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48" name="Rectangle 47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9" name="Rectangle 48"/>
          <p:cNvSpPr>
            <a:spLocks noChangeArrowheads="1"/>
          </p:cNvSpPr>
          <p:nvPr/>
        </p:nvSpPr>
        <p:spPr bwMode="auto">
          <a:xfrm>
            <a:off x="152400" y="1524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50" name="Rectangle 49"/>
          <p:cNvSpPr>
            <a:spLocks noChangeArrowheads="1"/>
          </p:cNvSpPr>
          <p:nvPr/>
        </p:nvSpPr>
        <p:spPr bwMode="auto">
          <a:xfrm>
            <a:off x="152400" y="3810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1" name="Rectangle 50"/>
          <p:cNvSpPr>
            <a:spLocks noChangeArrowheads="1"/>
          </p:cNvSpPr>
          <p:nvPr/>
        </p:nvSpPr>
        <p:spPr bwMode="auto">
          <a:xfrm>
            <a:off x="152400" y="10668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2" name="Rectangle 51"/>
          <p:cNvSpPr>
            <a:spLocks noChangeArrowheads="1"/>
          </p:cNvSpPr>
          <p:nvPr/>
        </p:nvSpPr>
        <p:spPr bwMode="auto">
          <a:xfrm>
            <a:off x="152400" y="18383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3" name="Rectangle 52"/>
          <p:cNvSpPr>
            <a:spLocks noChangeArrowheads="1"/>
          </p:cNvSpPr>
          <p:nvPr/>
        </p:nvSpPr>
        <p:spPr bwMode="auto">
          <a:xfrm>
            <a:off x="152400" y="253365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4" name="Rectangle 6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5" name="Oggetto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263082"/>
              </p:ext>
            </p:extLst>
          </p:nvPr>
        </p:nvGraphicFramePr>
        <p:xfrm>
          <a:off x="1666975" y="3572728"/>
          <a:ext cx="42862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3" name="Equazione" r:id="rId17" imgW="253890" imgH="228501" progId="Equation.3">
                  <p:embed/>
                </p:oleObj>
              </mc:Choice>
              <mc:Fallback>
                <p:oleObj name="Equazione" r:id="rId17" imgW="253890" imgH="228501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6975" y="3572728"/>
                        <a:ext cx="428625" cy="3810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57" name="Connettore 2 56"/>
          <p:cNvCxnSpPr>
            <a:stCxn id="38" idx="0"/>
          </p:cNvCxnSpPr>
          <p:nvPr/>
        </p:nvCxnSpPr>
        <p:spPr>
          <a:xfrm flipH="1" flipV="1">
            <a:off x="1688142" y="4287116"/>
            <a:ext cx="139477" cy="1331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CasellaDiTesto 60"/>
          <p:cNvSpPr txBox="1"/>
          <p:nvPr/>
        </p:nvSpPr>
        <p:spPr>
          <a:xfrm>
            <a:off x="755576" y="381000"/>
            <a:ext cx="367240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Effetto sul link stesso.</a:t>
            </a:r>
            <a:endParaRPr lang="it-IT" dirty="0"/>
          </a:p>
        </p:txBody>
      </p:sp>
      <p:sp>
        <p:nvSpPr>
          <p:cNvPr id="63" name="Rectangle 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4" name="Oggetto 6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6246277"/>
              </p:ext>
            </p:extLst>
          </p:nvPr>
        </p:nvGraphicFramePr>
        <p:xfrm>
          <a:off x="2563066" y="3717032"/>
          <a:ext cx="6580934" cy="7939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4" name="Equazione" r:id="rId19" imgW="3378200" imgH="431800" progId="Equation.3">
                  <p:embed/>
                </p:oleObj>
              </mc:Choice>
              <mc:Fallback>
                <p:oleObj name="Equazione" r:id="rId19" imgW="3378200" imgH="43180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63066" y="3717032"/>
                        <a:ext cx="6580934" cy="79396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8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7" name="Rectangle 9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8" name="Oggetto 6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0021914"/>
              </p:ext>
            </p:extLst>
          </p:nvPr>
        </p:nvGraphicFramePr>
        <p:xfrm>
          <a:off x="3995936" y="1524000"/>
          <a:ext cx="2880320" cy="4489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5" name="Equazione" r:id="rId21" imgW="1624895" imgH="317362" progId="Equation.3">
                  <p:embed/>
                </p:oleObj>
              </mc:Choice>
              <mc:Fallback>
                <p:oleObj name="Equazione" r:id="rId21" imgW="1624895" imgH="317362" progId="Equation.3">
                  <p:embed/>
                  <p:pic>
                    <p:nvPicPr>
                      <p:cNvPr id="0" name="Object 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1524000"/>
                        <a:ext cx="2880320" cy="44896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9" name="Rectangle 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0" name="Oggetto 6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2257592"/>
              </p:ext>
            </p:extLst>
          </p:nvPr>
        </p:nvGraphicFramePr>
        <p:xfrm>
          <a:off x="3995936" y="1961942"/>
          <a:ext cx="288290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6" name="Equazione" r:id="rId23" imgW="1549080" imgH="317160" progId="Equation.3">
                  <p:embed/>
                </p:oleObj>
              </mc:Choice>
              <mc:Fallback>
                <p:oleObj name="Equazione" r:id="rId23" imgW="1549080" imgH="317160" progId="Equation.3">
                  <p:embed/>
                  <p:pic>
                    <p:nvPicPr>
                      <p:cNvPr id="0" name="Object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1961942"/>
                        <a:ext cx="2882900" cy="492125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" name="Rectangle 9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2" name="Oggetto 7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26285646"/>
              </p:ext>
            </p:extLst>
          </p:nvPr>
        </p:nvGraphicFramePr>
        <p:xfrm>
          <a:off x="3995936" y="2432694"/>
          <a:ext cx="2891657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7" name="Equazione" r:id="rId25" imgW="1536480" imgH="317160" progId="Equation.3">
                  <p:embed/>
                </p:oleObj>
              </mc:Choice>
              <mc:Fallback>
                <p:oleObj name="Equazione" r:id="rId25" imgW="1536480" imgH="317160" progId="Equation.3">
                  <p:embed/>
                  <p:pic>
                    <p:nvPicPr>
                      <p:cNvPr id="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936" y="2432694"/>
                        <a:ext cx="2891657" cy="45720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3" name="Rectangle 9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4" name="Oggetto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0951125"/>
              </p:ext>
            </p:extLst>
          </p:nvPr>
        </p:nvGraphicFramePr>
        <p:xfrm>
          <a:off x="4067944" y="4869160"/>
          <a:ext cx="2664296" cy="5059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8" name="Equazione" r:id="rId27" imgW="1637589" imgH="317362" progId="Equation.3">
                  <p:embed/>
                </p:oleObj>
              </mc:Choice>
              <mc:Fallback>
                <p:oleObj name="Equazione" r:id="rId27" imgW="1637589" imgH="317362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4869160"/>
                        <a:ext cx="2664296" cy="505966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tangle 9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6" name="Oggetto 7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863527"/>
              </p:ext>
            </p:extLst>
          </p:nvPr>
        </p:nvGraphicFramePr>
        <p:xfrm>
          <a:off x="4067944" y="5373216"/>
          <a:ext cx="2664296" cy="4668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9" name="Equazione" r:id="rId29" imgW="1662978" imgH="317362" progId="Equation.3">
                  <p:embed/>
                </p:oleObj>
              </mc:Choice>
              <mc:Fallback>
                <p:oleObj name="Equazione" r:id="rId29" imgW="1662978" imgH="317362" progId="Equation.3">
                  <p:embed/>
                  <p:pic>
                    <p:nvPicPr>
                      <p:cNvPr id="0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5373216"/>
                        <a:ext cx="2664296" cy="466870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Rectangle 10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8" name="Oggetto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11940127"/>
              </p:ext>
            </p:extLst>
          </p:nvPr>
        </p:nvGraphicFramePr>
        <p:xfrm>
          <a:off x="4067944" y="5829300"/>
          <a:ext cx="2664296" cy="461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0" name="Equazione" r:id="rId31" imgW="1587240" imgH="317160" progId="Equation.3">
                  <p:embed/>
                </p:oleObj>
              </mc:Choice>
              <mc:Fallback>
                <p:oleObj name="Equazione" r:id="rId31" imgW="1587240" imgH="317160" progId="Equation.3">
                  <p:embed/>
                  <p:pic>
                    <p:nvPicPr>
                      <p:cNvPr id="0" name="Object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944" y="5829300"/>
                        <a:ext cx="2664296" cy="461963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3970334"/>
              </p:ext>
            </p:extLst>
          </p:nvPr>
        </p:nvGraphicFramePr>
        <p:xfrm>
          <a:off x="2173829" y="4264985"/>
          <a:ext cx="323850" cy="46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51" name="Equazione" r:id="rId33" imgW="190500" imgH="279400" progId="Equation.3">
                  <p:embed/>
                </p:oleObj>
              </mc:Choice>
              <mc:Fallback>
                <p:oleObj name="Equazione" r:id="rId33" imgW="190500" imgH="279400" progId="Equation.3">
                  <p:embed/>
                  <p:pic>
                    <p:nvPicPr>
                      <p:cNvPr id="0" name="Oggetto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73829" y="4264985"/>
                        <a:ext cx="323850" cy="469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Freccia bidirezionale verticale 7"/>
          <p:cNvSpPr/>
          <p:nvPr/>
        </p:nvSpPr>
        <p:spPr>
          <a:xfrm>
            <a:off x="2118016" y="2559118"/>
            <a:ext cx="300127" cy="122992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81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06468" y="373886"/>
            <a:ext cx="720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Analisi dinamica</a:t>
            </a:r>
            <a:endParaRPr lang="it-IT" sz="2400" b="1" dirty="0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34072527"/>
              </p:ext>
            </p:extLst>
          </p:nvPr>
        </p:nvGraphicFramePr>
        <p:xfrm>
          <a:off x="2339269" y="1285875"/>
          <a:ext cx="395536" cy="4614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4" name="Equazione" r:id="rId3" imgW="241195" imgH="304668" progId="Equation.3">
                  <p:embed/>
                </p:oleObj>
              </mc:Choice>
              <mc:Fallback>
                <p:oleObj name="Equazione" r:id="rId3" imgW="241195" imgH="304668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269" y="1285875"/>
                        <a:ext cx="395536" cy="46145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4814179"/>
              </p:ext>
            </p:extLst>
          </p:nvPr>
        </p:nvGraphicFramePr>
        <p:xfrm>
          <a:off x="1566881" y="844120"/>
          <a:ext cx="395536" cy="5127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5" name="Equazione" r:id="rId5" imgW="253890" imgH="330057" progId="Equation.3">
                  <p:embed/>
                </p:oleObj>
              </mc:Choice>
              <mc:Fallback>
                <p:oleObj name="Equazione" r:id="rId5" imgW="253890" imgH="330057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6881" y="844120"/>
                        <a:ext cx="395536" cy="51273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360877"/>
              </p:ext>
            </p:extLst>
          </p:nvPr>
        </p:nvGraphicFramePr>
        <p:xfrm>
          <a:off x="912829" y="2277222"/>
          <a:ext cx="323528" cy="4938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6" name="Equazione" r:id="rId7" imgW="177646" imgH="279158" progId="Equation.3">
                  <p:embed/>
                </p:oleObj>
              </mc:Choice>
              <mc:Fallback>
                <p:oleObj name="Equazione" r:id="rId7" imgW="177646" imgH="279158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2829" y="2277222"/>
                        <a:ext cx="323528" cy="4938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18426331"/>
              </p:ext>
            </p:extLst>
          </p:nvPr>
        </p:nvGraphicFramePr>
        <p:xfrm>
          <a:off x="2615227" y="1842815"/>
          <a:ext cx="323528" cy="469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7" name="Equazione" r:id="rId9" imgW="190500" imgH="279400" progId="Equation.3">
                  <p:embed/>
                </p:oleObj>
              </mc:Choice>
              <mc:Fallback>
                <p:oleObj name="Equazione" r:id="rId9" imgW="190500" imgH="2794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15227" y="1842815"/>
                        <a:ext cx="323528" cy="469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217732"/>
              </p:ext>
            </p:extLst>
          </p:nvPr>
        </p:nvGraphicFramePr>
        <p:xfrm>
          <a:off x="1956794" y="2735350"/>
          <a:ext cx="376724" cy="52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8" name="Equazione" r:id="rId11" imgW="203112" imgH="279279" progId="Equation.3">
                  <p:embed/>
                </p:oleObj>
              </mc:Choice>
              <mc:Fallback>
                <p:oleObj name="Equazione" r:id="rId11" imgW="203112" imgH="279279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6794" y="2735350"/>
                        <a:ext cx="376724" cy="5202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" name="Group 1"/>
          <p:cNvGrpSpPr>
            <a:grpSpLocks noChangeAspect="1"/>
          </p:cNvGrpSpPr>
          <p:nvPr/>
        </p:nvGrpSpPr>
        <p:grpSpPr bwMode="auto">
          <a:xfrm>
            <a:off x="148013" y="724137"/>
            <a:ext cx="5399088" cy="3938438"/>
            <a:chOff x="2057" y="-235"/>
            <a:chExt cx="7200" cy="5252"/>
          </a:xfrm>
        </p:grpSpPr>
        <p:sp>
          <p:nvSpPr>
            <p:cNvPr id="9" name="AutoShape 26"/>
            <p:cNvSpPr>
              <a:spLocks noChangeAspect="1" noChangeArrowheads="1" noTextEdit="1"/>
            </p:cNvSpPr>
            <p:nvPr/>
          </p:nvSpPr>
          <p:spPr bwMode="auto">
            <a:xfrm>
              <a:off x="2057" y="-235"/>
              <a:ext cx="7200" cy="5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AutoShape 25"/>
            <p:cNvSpPr>
              <a:spLocks noChangeArrowheads="1"/>
            </p:cNvSpPr>
            <p:nvPr/>
          </p:nvSpPr>
          <p:spPr bwMode="auto">
            <a:xfrm rot="15821019">
              <a:off x="3574" y="2448"/>
              <a:ext cx="2152" cy="2986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AutoShape 24"/>
            <p:cNvSpPr>
              <a:spLocks noChangeShapeType="1"/>
            </p:cNvSpPr>
            <p:nvPr/>
          </p:nvSpPr>
          <p:spPr bwMode="auto">
            <a:xfrm flipV="1">
              <a:off x="3166" y="794"/>
              <a:ext cx="1575" cy="33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AutoShape 23"/>
            <p:cNvSpPr>
              <a:spLocks noChangeShapeType="1"/>
            </p:cNvSpPr>
            <p:nvPr/>
          </p:nvSpPr>
          <p:spPr bwMode="auto">
            <a:xfrm flipH="1" flipV="1">
              <a:off x="6134" y="3777"/>
              <a:ext cx="119" cy="107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" name="AutoShape 22"/>
            <p:cNvSpPr>
              <a:spLocks noChangeShapeType="1"/>
            </p:cNvSpPr>
            <p:nvPr/>
          </p:nvSpPr>
          <p:spPr bwMode="auto">
            <a:xfrm flipH="1" flipV="1">
              <a:off x="4743" y="793"/>
              <a:ext cx="1510" cy="405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AutoShape 21"/>
            <p:cNvSpPr>
              <a:spLocks noChangeShapeType="1"/>
            </p:cNvSpPr>
            <p:nvPr/>
          </p:nvSpPr>
          <p:spPr bwMode="auto">
            <a:xfrm flipH="1" flipV="1">
              <a:off x="4743" y="794"/>
              <a:ext cx="1273" cy="191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 rot="1259333">
              <a:off x="3851" y="2309"/>
              <a:ext cx="148" cy="4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 rot="4245151">
              <a:off x="5167" y="2415"/>
              <a:ext cx="442" cy="1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 rot="3067759">
              <a:off x="5295" y="1922"/>
              <a:ext cx="414" cy="6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8" name="AutoShape 17"/>
            <p:cNvSpPr>
              <a:spLocks noChangeShapeType="1"/>
            </p:cNvSpPr>
            <p:nvPr/>
          </p:nvSpPr>
          <p:spPr bwMode="auto">
            <a:xfrm flipV="1">
              <a:off x="4743" y="327"/>
              <a:ext cx="343" cy="4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" name="AutoShape 16"/>
            <p:cNvSpPr>
              <a:spLocks noChangeShapeType="1"/>
            </p:cNvSpPr>
            <p:nvPr/>
          </p:nvSpPr>
          <p:spPr bwMode="auto">
            <a:xfrm flipV="1">
              <a:off x="4743" y="582"/>
              <a:ext cx="457" cy="2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0" name="Text Box 15"/>
            <p:cNvSpPr txBox="1">
              <a:spLocks noChangeArrowheads="1"/>
            </p:cNvSpPr>
            <p:nvPr/>
          </p:nvSpPr>
          <p:spPr bwMode="auto">
            <a:xfrm>
              <a:off x="2787" y="3948"/>
              <a:ext cx="292" cy="3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14"/>
            <p:cNvSpPr txBox="1">
              <a:spLocks noChangeArrowheads="1"/>
            </p:cNvSpPr>
            <p:nvPr/>
          </p:nvSpPr>
          <p:spPr bwMode="auto">
            <a:xfrm>
              <a:off x="6368" y="4676"/>
              <a:ext cx="344" cy="3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6111" y="2545"/>
              <a:ext cx="372" cy="3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27" name="Oggetto 26"/>
            <p:cNvGraphicFramePr>
              <a:graphicFrameLocks noChangeAspect="1"/>
            </p:cNvGraphicFramePr>
            <p:nvPr/>
          </p:nvGraphicFramePr>
          <p:xfrm>
            <a:off x="5466" y="2833"/>
            <a:ext cx="153" cy="2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39" name="Equazione" r:id="rId13" imgW="114151" imgH="215619" progId="Equation.3">
                    <p:embed/>
                  </p:oleObj>
                </mc:Choice>
                <mc:Fallback>
                  <p:oleObj name="Equazione" r:id="rId13" imgW="114151" imgH="215619" progId="Equation.3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466" y="2833"/>
                          <a:ext cx="153" cy="28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9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0" name="Rectangle 3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" name="Rectangle 32"/>
          <p:cNvSpPr>
            <a:spLocks noChangeArrowheads="1"/>
          </p:cNvSpPr>
          <p:nvPr/>
        </p:nvSpPr>
        <p:spPr bwMode="auto">
          <a:xfrm>
            <a:off x="0" y="2667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2" name="Rectangle 33"/>
          <p:cNvSpPr>
            <a:spLocks noChangeArrowheads="1"/>
          </p:cNvSpPr>
          <p:nvPr/>
        </p:nvSpPr>
        <p:spPr bwMode="auto">
          <a:xfrm>
            <a:off x="0" y="10572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3" name="Rectangle 34"/>
          <p:cNvSpPr>
            <a:spLocks noChangeArrowheads="1"/>
          </p:cNvSpPr>
          <p:nvPr/>
        </p:nvSpPr>
        <p:spPr bwMode="auto">
          <a:xfrm>
            <a:off x="0" y="17907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4" name="Rectangle 35"/>
          <p:cNvSpPr>
            <a:spLocks noChangeArrowheads="1"/>
          </p:cNvSpPr>
          <p:nvPr/>
        </p:nvSpPr>
        <p:spPr bwMode="auto">
          <a:xfrm>
            <a:off x="0" y="25241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5" name="Rectangle 4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6" name="Oggetto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7083277"/>
              </p:ext>
            </p:extLst>
          </p:nvPr>
        </p:nvGraphicFramePr>
        <p:xfrm>
          <a:off x="3980928" y="1129125"/>
          <a:ext cx="750096" cy="8576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0" name="Equazione" r:id="rId15" imgW="533169" imgH="558558" progId="Equation.3">
                  <p:embed/>
                </p:oleObj>
              </mc:Choice>
              <mc:Fallback>
                <p:oleObj name="Equazione" r:id="rId15" imgW="533169" imgH="558558" progId="Equation.3">
                  <p:embed/>
                  <p:pic>
                    <p:nvPicPr>
                      <p:cNvPr id="0" name="Object 4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80928" y="1129125"/>
                        <a:ext cx="750096" cy="8576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CasellaDiTesto 36"/>
          <p:cNvSpPr txBox="1"/>
          <p:nvPr/>
        </p:nvSpPr>
        <p:spPr>
          <a:xfrm>
            <a:off x="3116762" y="650885"/>
            <a:ext cx="534367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Il metodo utilizzato è l’approccio Newtoniano.</a:t>
            </a:r>
            <a:endParaRPr lang="it-IT" dirty="0"/>
          </a:p>
        </p:txBody>
      </p:sp>
      <p:sp>
        <p:nvSpPr>
          <p:cNvPr id="38" name="Rectangle 4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9" name="Oggetto 3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7715316"/>
              </p:ext>
            </p:extLst>
          </p:nvPr>
        </p:nvGraphicFramePr>
        <p:xfrm>
          <a:off x="5527063" y="1145577"/>
          <a:ext cx="1493209" cy="8737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1" name="Equazione" r:id="rId17" imgW="1346200" imgH="558800" progId="Equation.3">
                  <p:embed/>
                </p:oleObj>
              </mc:Choice>
              <mc:Fallback>
                <p:oleObj name="Equazione" r:id="rId17" imgW="1346200" imgH="558800" progId="Equation.3">
                  <p:embed/>
                  <p:pic>
                    <p:nvPicPr>
                      <p:cNvPr id="0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7063" y="1145577"/>
                        <a:ext cx="1493209" cy="87372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4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1" name="Oggetto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4023327"/>
              </p:ext>
            </p:extLst>
          </p:nvPr>
        </p:nvGraphicFramePr>
        <p:xfrm>
          <a:off x="3923928" y="2365653"/>
          <a:ext cx="2232248" cy="4910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2" name="Equazione" r:id="rId19" imgW="965200" imgH="241300" progId="Equation.3">
                  <p:embed/>
                </p:oleObj>
              </mc:Choice>
              <mc:Fallback>
                <p:oleObj name="Equazione" r:id="rId19" imgW="965200" imgH="24130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365653"/>
                        <a:ext cx="2232248" cy="49101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3" name="Oggetto 4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6867380"/>
              </p:ext>
            </p:extLst>
          </p:nvPr>
        </p:nvGraphicFramePr>
        <p:xfrm>
          <a:off x="3923928" y="2928823"/>
          <a:ext cx="4824536" cy="8038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3" name="Equazione" r:id="rId21" imgW="2946400" imgH="444500" progId="Equation.3">
                  <p:embed/>
                </p:oleObj>
              </mc:Choice>
              <mc:Fallback>
                <p:oleObj name="Equazione" r:id="rId21" imgW="2946400" imgH="444500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3928" y="2928823"/>
                        <a:ext cx="4824536" cy="80388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5" name="Oggetto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175235"/>
              </p:ext>
            </p:extLst>
          </p:nvPr>
        </p:nvGraphicFramePr>
        <p:xfrm>
          <a:off x="4055938" y="3732708"/>
          <a:ext cx="948110" cy="8458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4" name="Equazione" r:id="rId23" imgW="596641" imgH="634725" progId="Equation.3">
                  <p:embed/>
                </p:oleObj>
              </mc:Choice>
              <mc:Fallback>
                <p:oleObj name="Equazione" r:id="rId23" imgW="596641" imgH="634725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55938" y="3732708"/>
                        <a:ext cx="948110" cy="845879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Freccia a destra 45"/>
          <p:cNvSpPr/>
          <p:nvPr/>
        </p:nvSpPr>
        <p:spPr>
          <a:xfrm>
            <a:off x="5148064" y="4133901"/>
            <a:ext cx="720080" cy="15919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7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6565695"/>
              </p:ext>
            </p:extLst>
          </p:nvPr>
        </p:nvGraphicFramePr>
        <p:xfrm>
          <a:off x="6167438" y="3732213"/>
          <a:ext cx="1993900" cy="925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5" name="Equazione" r:id="rId25" imgW="1231560" imgH="634680" progId="Equation.3">
                  <p:embed/>
                </p:oleObj>
              </mc:Choice>
              <mc:Fallback>
                <p:oleObj name="Equazione" r:id="rId25" imgW="1231560" imgH="634680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7438" y="3732213"/>
                        <a:ext cx="1993900" cy="925512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Rectangle 5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0" name="Oggetto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2610753"/>
              </p:ext>
            </p:extLst>
          </p:nvPr>
        </p:nvGraphicFramePr>
        <p:xfrm>
          <a:off x="804902" y="4775944"/>
          <a:ext cx="1368152" cy="520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6" name="Equazione" r:id="rId27" imgW="964781" imgH="317362" progId="Equation.3">
                  <p:embed/>
                </p:oleObj>
              </mc:Choice>
              <mc:Fallback>
                <p:oleObj name="Equazione" r:id="rId27" imgW="964781" imgH="317362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4902" y="4775944"/>
                        <a:ext cx="1368152" cy="52091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Rectangle 5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2" name="Oggetto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3014450"/>
              </p:ext>
            </p:extLst>
          </p:nvPr>
        </p:nvGraphicFramePr>
        <p:xfrm>
          <a:off x="3509695" y="4780849"/>
          <a:ext cx="1113131" cy="6248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7" name="Equazione" r:id="rId29" imgW="748975" imgH="444307" progId="Equation.3">
                  <p:embed/>
                </p:oleObj>
              </mc:Choice>
              <mc:Fallback>
                <p:oleObj name="Equazione" r:id="rId29" imgW="748975" imgH="444307" progId="Equation.3">
                  <p:embed/>
                  <p:pic>
                    <p:nvPicPr>
                      <p:cNvPr id="0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9695" y="4780849"/>
                        <a:ext cx="1113131" cy="6248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Freccia a destra 52"/>
          <p:cNvSpPr/>
          <p:nvPr/>
        </p:nvSpPr>
        <p:spPr>
          <a:xfrm>
            <a:off x="2419380" y="5085184"/>
            <a:ext cx="830484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4" name="Oggetto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2013719"/>
              </p:ext>
            </p:extLst>
          </p:nvPr>
        </p:nvGraphicFramePr>
        <p:xfrm>
          <a:off x="5868144" y="4792115"/>
          <a:ext cx="1260080" cy="437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8" name="Equazione" r:id="rId31" imgW="736560" imgH="228600" progId="Equation.3">
                  <p:embed/>
                </p:oleObj>
              </mc:Choice>
              <mc:Fallback>
                <p:oleObj name="Equazione" r:id="rId31" imgW="736560" imgH="228600" progId="Equation.3">
                  <p:embed/>
                  <p:pic>
                    <p:nvPicPr>
                      <p:cNvPr id="0" name="Object 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4792115"/>
                        <a:ext cx="1260080" cy="43708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" name="Freccia a destra 54"/>
          <p:cNvSpPr/>
          <p:nvPr/>
        </p:nvSpPr>
        <p:spPr>
          <a:xfrm>
            <a:off x="4788024" y="4941168"/>
            <a:ext cx="1000573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6" name="Rectangle 6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7" name="Oggetto 5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448759"/>
              </p:ext>
            </p:extLst>
          </p:nvPr>
        </p:nvGraphicFramePr>
        <p:xfrm>
          <a:off x="5868144" y="5373216"/>
          <a:ext cx="2088232" cy="6987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49" name="Equazione" r:id="rId33" imgW="952087" imgH="266584" progId="Equation.3">
                  <p:embed/>
                </p:oleObj>
              </mc:Choice>
              <mc:Fallback>
                <p:oleObj name="Equazione" r:id="rId33" imgW="952087" imgH="266584" progId="Equation.3">
                  <p:embed/>
                  <p:pic>
                    <p:nvPicPr>
                      <p:cNvPr id="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8144" y="5373216"/>
                        <a:ext cx="2088232" cy="698748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" name="Oggetto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65359786"/>
              </p:ext>
            </p:extLst>
          </p:nvPr>
        </p:nvGraphicFramePr>
        <p:xfrm>
          <a:off x="850580" y="5229200"/>
          <a:ext cx="2929331" cy="12241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50" name="Equazione" r:id="rId35" imgW="1930400" imgH="1143000" progId="Equation.3">
                  <p:embed/>
                </p:oleObj>
              </mc:Choice>
              <mc:Fallback>
                <p:oleObj name="Equazione" r:id="rId35" imgW="1930400" imgH="1143000" progId="Equation.3">
                  <p:embed/>
                  <p:pic>
                    <p:nvPicPr>
                      <p:cNvPr id="0" name="Oggetto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580" y="5229200"/>
                        <a:ext cx="2929331" cy="12241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528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609804" y="237602"/>
            <a:ext cx="15859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GIMRE</a:t>
            </a:r>
            <a:endParaRPr lang="it-IT" sz="2400" b="1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9715497"/>
              </p:ext>
            </p:extLst>
          </p:nvPr>
        </p:nvGraphicFramePr>
        <p:xfrm>
          <a:off x="2226536" y="237602"/>
          <a:ext cx="4058468" cy="6545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3" name="Equazione" r:id="rId3" imgW="2857320" imgH="444240" progId="Equation.3">
                  <p:embed/>
                </p:oleObj>
              </mc:Choice>
              <mc:Fallback>
                <p:oleObj name="Equazione" r:id="rId3" imgW="2857320" imgH="4442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26536" y="237602"/>
                        <a:ext cx="4058468" cy="65450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" name="CasellaDiTesto 10"/>
          <p:cNvSpPr txBox="1"/>
          <p:nvPr/>
        </p:nvSpPr>
        <p:spPr>
          <a:xfrm>
            <a:off x="609804" y="931307"/>
            <a:ext cx="2594043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Impiego delle matrici di rotazione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Caratteristiche della GIMRE</a:t>
            </a:r>
            <a:endParaRPr lang="it-IT" dirty="0"/>
          </a:p>
        </p:txBody>
      </p:sp>
      <p:sp>
        <p:nvSpPr>
          <p:cNvPr id="12" name="Freccia a destra 11"/>
          <p:cNvSpPr/>
          <p:nvPr/>
        </p:nvSpPr>
        <p:spPr>
          <a:xfrm>
            <a:off x="3201468" y="1052736"/>
            <a:ext cx="75608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783271"/>
              </p:ext>
            </p:extLst>
          </p:nvPr>
        </p:nvGraphicFramePr>
        <p:xfrm>
          <a:off x="4427984" y="993670"/>
          <a:ext cx="2350062" cy="504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4" name="Equazione" r:id="rId5" imgW="1002960" imgH="266400" progId="Equation.3">
                  <p:embed/>
                </p:oleObj>
              </mc:Choice>
              <mc:Fallback>
                <p:oleObj name="Equazione" r:id="rId5" imgW="1002960" imgH="2664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984" y="993670"/>
                        <a:ext cx="2350062" cy="50405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Freccia a destra 2"/>
          <p:cNvSpPr/>
          <p:nvPr/>
        </p:nvSpPr>
        <p:spPr>
          <a:xfrm>
            <a:off x="3203847" y="1628800"/>
            <a:ext cx="75608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4499992" y="1560298"/>
            <a:ext cx="309634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Indici di prestazione dinamica</a:t>
            </a:r>
            <a:endParaRPr lang="it-IT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2348880"/>
            <a:ext cx="5334000" cy="3784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9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5788644"/>
              </p:ext>
            </p:extLst>
          </p:nvPr>
        </p:nvGraphicFramePr>
        <p:xfrm>
          <a:off x="1111250" y="6133355"/>
          <a:ext cx="1732558" cy="5547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5" name="Equazione" r:id="rId8" imgW="1206360" imgH="431640" progId="Equation.3">
                  <p:embed/>
                </p:oleObj>
              </mc:Choice>
              <mc:Fallback>
                <p:oleObj name="Equazione" r:id="rId8" imgW="1206360" imgH="431640" progId="Equation.3">
                  <p:embed/>
                  <p:pic>
                    <p:nvPicPr>
                      <p:cNvPr id="0" name="Object 9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1250" y="6133355"/>
                        <a:ext cx="1732558" cy="5547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5" name="Oggetto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9399644"/>
              </p:ext>
            </p:extLst>
          </p:nvPr>
        </p:nvGraphicFramePr>
        <p:xfrm>
          <a:off x="5170488" y="6002338"/>
          <a:ext cx="1755775" cy="536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96" name="Equazione" r:id="rId10" imgW="1054080" imgH="431640" progId="Equation.3">
                  <p:embed/>
                </p:oleObj>
              </mc:Choice>
              <mc:Fallback>
                <p:oleObj name="Equazione" r:id="rId10" imgW="1054080" imgH="431640" progId="Equation.3">
                  <p:embed/>
                  <p:pic>
                    <p:nvPicPr>
                      <p:cNvPr id="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0488" y="6002338"/>
                        <a:ext cx="1755775" cy="5365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388" name="Picture 12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364369"/>
            <a:ext cx="5334000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0025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28809" y="48334"/>
            <a:ext cx="8676455" cy="46166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        I limiti dell’analisi proposta: giochi ai giunti ed attrito</a:t>
            </a:r>
            <a:endParaRPr lang="it-IT" sz="2400" b="1" dirty="0"/>
          </a:p>
        </p:txBody>
      </p:sp>
      <p:pic>
        <p:nvPicPr>
          <p:cNvPr id="3" name="Picture 2" descr="clearance important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63" y="503950"/>
            <a:ext cx="3816424" cy="2820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or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7387" y="515438"/>
            <a:ext cx="3409950" cy="284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reccia a destra 4"/>
          <p:cNvSpPr/>
          <p:nvPr/>
        </p:nvSpPr>
        <p:spPr>
          <a:xfrm>
            <a:off x="4788024" y="1556792"/>
            <a:ext cx="57606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3315" name="Picture 3" descr="errore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425" y="3324118"/>
            <a:ext cx="5581650" cy="32732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158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296" y="981476"/>
            <a:ext cx="2555942" cy="254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FlexPLPCA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51570"/>
            <a:ext cx="2376264" cy="25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903" y="3697892"/>
            <a:ext cx="3277165" cy="2900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CasellaDiTesto 7"/>
          <p:cNvSpPr txBox="1"/>
          <p:nvPr/>
        </p:nvSpPr>
        <p:spPr>
          <a:xfrm>
            <a:off x="666056" y="3612196"/>
            <a:ext cx="3923456" cy="313932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Cinematica parallela versus cinematica seriale: vantaggi e svantaggi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/>
              <a:t>Problematiche dell’architettura </a:t>
            </a:r>
            <a:r>
              <a:rPr lang="it-IT" dirty="0" smtClean="0"/>
              <a:t>parallela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/>
              <a:t>Origine ed evoluzione dei manipolatori paralleli </a:t>
            </a:r>
          </a:p>
          <a:p>
            <a:r>
              <a:rPr lang="it-IT" dirty="0"/>
              <a:t>      e le applicazioni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  <a:p>
            <a:pPr marL="285750" indent="-285750">
              <a:buFont typeface="Arial" pitchFamily="34" charset="0"/>
              <a:buChar char="•"/>
            </a:pPr>
            <a:endParaRPr lang="it-IT" dirty="0" smtClean="0"/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</p:txBody>
      </p:sp>
      <p:sp>
        <p:nvSpPr>
          <p:cNvPr id="2" name="CasellaDiTesto 1"/>
          <p:cNvSpPr txBox="1"/>
          <p:nvPr/>
        </p:nvSpPr>
        <p:spPr>
          <a:xfrm>
            <a:off x="1043608" y="332656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Definizione di robot</a:t>
            </a:r>
            <a:endParaRPr lang="it-IT" sz="2400" b="1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0005" y="332656"/>
            <a:ext cx="2847975" cy="3192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reccia circolare a destra 2"/>
          <p:cNvSpPr/>
          <p:nvPr/>
        </p:nvSpPr>
        <p:spPr>
          <a:xfrm>
            <a:off x="4788024" y="3525589"/>
            <a:ext cx="936879" cy="1271563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8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899592" y="389855"/>
            <a:ext cx="73448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Il mondo della ricerca attuale ed i manipolatori paralleli</a:t>
            </a:r>
            <a:endParaRPr lang="it-IT" sz="2400" b="1" dirty="0"/>
          </a:p>
        </p:txBody>
      </p:sp>
      <p:pic>
        <p:nvPicPr>
          <p:cNvPr id="13314" name="Picture 2" descr="PI-M850-MedRobotCro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57482"/>
            <a:ext cx="2381250" cy="2335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asellaDiTesto 2"/>
          <p:cNvSpPr txBox="1"/>
          <p:nvPr/>
        </p:nvSpPr>
        <p:spPr>
          <a:xfrm>
            <a:off x="3707904" y="2956302"/>
            <a:ext cx="248590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Applicazioni mediche</a:t>
            </a:r>
            <a:endParaRPr lang="it-IT" dirty="0"/>
          </a:p>
        </p:txBody>
      </p:sp>
      <p:pic>
        <p:nvPicPr>
          <p:cNvPr id="13315" name="Picture 3" descr="untitle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072548"/>
            <a:ext cx="238125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asellaDiTesto 3"/>
          <p:cNvSpPr txBox="1"/>
          <p:nvPr/>
        </p:nvSpPr>
        <p:spPr>
          <a:xfrm>
            <a:off x="1187624" y="4797152"/>
            <a:ext cx="302433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Progetto di un robot posizionatore di fibre ottiche</a:t>
            </a:r>
            <a:endParaRPr lang="it-IT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87624" y="990020"/>
            <a:ext cx="491921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Robot impiegati nei microscopi e telescopi</a:t>
            </a:r>
            <a:endParaRPr lang="it-IT" dirty="0"/>
          </a:p>
        </p:txBody>
      </p:sp>
      <p:pic>
        <p:nvPicPr>
          <p:cNvPr id="12290" name="Picture 2" descr="PI-Act-Opt-Prin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6839" y="1086810"/>
            <a:ext cx="2047875" cy="2238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asellaDiTesto 5"/>
          <p:cNvSpPr txBox="1"/>
          <p:nvPr/>
        </p:nvSpPr>
        <p:spPr>
          <a:xfrm>
            <a:off x="1259632" y="5949280"/>
            <a:ext cx="252028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TPM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2393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36215" y="188507"/>
            <a:ext cx="52558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Robot manipolatore parallelo 3-UPU</a:t>
            </a:r>
            <a:endParaRPr lang="it-IT" sz="2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6366554" y="1260571"/>
            <a:ext cx="2603579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Caratteristiche strutturali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Evoluzione verso il 3-UPU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Proprietà del 3-UPU di sola traslazione e singolarità</a:t>
            </a:r>
          </a:p>
          <a:p>
            <a:endParaRPr lang="it-IT" dirty="0" smtClean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157132"/>
            <a:ext cx="3168352" cy="2700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888760"/>
            <a:ext cx="3078863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CasellaDiTesto 9"/>
          <p:cNvSpPr txBox="1"/>
          <p:nvPr/>
        </p:nvSpPr>
        <p:spPr>
          <a:xfrm>
            <a:off x="2654367" y="4704094"/>
            <a:ext cx="2545998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it-IT" b="1" dirty="0" smtClean="0"/>
              <a:t>3-UPU </a:t>
            </a:r>
            <a:r>
              <a:rPr lang="it-IT" b="1" dirty="0" err="1" smtClean="0"/>
              <a:t>wrist</a:t>
            </a:r>
            <a:endParaRPr lang="it-IT" b="1" dirty="0"/>
          </a:p>
        </p:txBody>
      </p:sp>
      <p:sp>
        <p:nvSpPr>
          <p:cNvPr id="6" name="CasellaDiTesto 5"/>
          <p:cNvSpPr txBox="1"/>
          <p:nvPr/>
        </p:nvSpPr>
        <p:spPr>
          <a:xfrm>
            <a:off x="6049741" y="904483"/>
            <a:ext cx="2920392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b="1" dirty="0" smtClean="0"/>
              <a:t>3-UPU </a:t>
            </a:r>
            <a:r>
              <a:rPr lang="it-IT" b="1" dirty="0" err="1" smtClean="0"/>
              <a:t>only</a:t>
            </a:r>
            <a:r>
              <a:rPr lang="it-IT" b="1" dirty="0" smtClean="0"/>
              <a:t> </a:t>
            </a:r>
            <a:r>
              <a:rPr lang="it-IT" b="1" dirty="0" err="1" smtClean="0"/>
              <a:t>translation</a:t>
            </a:r>
            <a:endParaRPr lang="it-IT" b="1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797" y="681818"/>
            <a:ext cx="5901387" cy="30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4" name="Oggetto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1584981"/>
              </p:ext>
            </p:extLst>
          </p:nvPr>
        </p:nvGraphicFramePr>
        <p:xfrm>
          <a:off x="76200" y="3716338"/>
          <a:ext cx="2906713" cy="655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1" name="Equazione" r:id="rId6" imgW="2425680" imgH="431640" progId="Equation.3">
                  <p:embed/>
                </p:oleObj>
              </mc:Choice>
              <mc:Fallback>
                <p:oleObj name="Equazione" r:id="rId6" imgW="2425680" imgH="43164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3716338"/>
                        <a:ext cx="2906713" cy="65563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4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21435037"/>
              </p:ext>
            </p:extLst>
          </p:nvPr>
        </p:nvGraphicFramePr>
        <p:xfrm>
          <a:off x="3059832" y="3568895"/>
          <a:ext cx="1235999" cy="931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42" name="Equazione" r:id="rId8" imgW="1066800" imgH="685800" progId="Equation.3">
                  <p:embed/>
                </p:oleObj>
              </mc:Choice>
              <mc:Fallback>
                <p:oleObj name="Equazione" r:id="rId8" imgW="1066800" imgH="685800" progId="Equation.3">
                  <p:embed/>
                  <p:pic>
                    <p:nvPicPr>
                      <p:cNvPr id="0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568895"/>
                        <a:ext cx="1235999" cy="931137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5804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755576" y="476672"/>
            <a:ext cx="7272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Analisi cinematica di velocità</a:t>
            </a:r>
            <a:endParaRPr lang="it-IT" sz="2400" b="1" dirty="0"/>
          </a:p>
        </p:txBody>
      </p:sp>
      <p:sp>
        <p:nvSpPr>
          <p:cNvPr id="3" name="Rectangle 12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5" name="Rectangle 30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9" name="Rectangle 51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3637049" y="945537"/>
            <a:ext cx="3887915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Ipotesi di base</a:t>
            </a:r>
          </a:p>
        </p:txBody>
      </p:sp>
      <p:sp>
        <p:nvSpPr>
          <p:cNvPr id="45" name="CasellaDiTesto 44"/>
          <p:cNvSpPr txBox="1"/>
          <p:nvPr/>
        </p:nvSpPr>
        <p:spPr>
          <a:xfrm>
            <a:off x="3654530" y="1346188"/>
            <a:ext cx="183494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Analisi</a:t>
            </a:r>
          </a:p>
          <a:p>
            <a:endParaRPr lang="it-IT" dirty="0"/>
          </a:p>
        </p:txBody>
      </p:sp>
      <p:sp>
        <p:nvSpPr>
          <p:cNvPr id="46" name="Rectangle 6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8" name="Rectangle 6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9" name="Ogget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4216459"/>
              </p:ext>
            </p:extLst>
          </p:nvPr>
        </p:nvGraphicFramePr>
        <p:xfrm>
          <a:off x="3228120" y="1961317"/>
          <a:ext cx="1271860" cy="6303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4" name="Equazione" r:id="rId3" imgW="736600" imgH="330200" progId="Equation.3">
                  <p:embed/>
                </p:oleObj>
              </mc:Choice>
              <mc:Fallback>
                <p:oleObj name="Equazione" r:id="rId3" imgW="736600" imgH="330200" progId="Equation.3">
                  <p:embed/>
                  <p:pic>
                    <p:nvPicPr>
                      <p:cNvPr id="0" name="Object 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8120" y="1961317"/>
                        <a:ext cx="1271860" cy="63031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6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1" name="Oggetto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7111335"/>
              </p:ext>
            </p:extLst>
          </p:nvPr>
        </p:nvGraphicFramePr>
        <p:xfrm>
          <a:off x="916616" y="4365104"/>
          <a:ext cx="1152128" cy="6167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5" name="Equazione" r:id="rId5" imgW="685800" imgH="330200" progId="Equation.3">
                  <p:embed/>
                </p:oleObj>
              </mc:Choice>
              <mc:Fallback>
                <p:oleObj name="Equazione" r:id="rId5" imgW="685800" imgH="330200" progId="Equation.3">
                  <p:embed/>
                  <p:pic>
                    <p:nvPicPr>
                      <p:cNvPr id="0" name="Object 6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6616" y="4365104"/>
                        <a:ext cx="1152128" cy="616785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11" name="Rectangle 8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112" name="Rectangle 88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13" name="Rectangle 89"/>
          <p:cNvSpPr>
            <a:spLocks noChangeArrowheads="1"/>
          </p:cNvSpPr>
          <p:nvPr/>
        </p:nvSpPr>
        <p:spPr bwMode="auto">
          <a:xfrm>
            <a:off x="0" y="2286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114" name="Rectangle 90"/>
          <p:cNvSpPr>
            <a:spLocks noChangeArrowheads="1"/>
          </p:cNvSpPr>
          <p:nvPr/>
        </p:nvSpPr>
        <p:spPr bwMode="auto">
          <a:xfrm>
            <a:off x="0" y="9144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117" name="Oggetto 31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7148523"/>
              </p:ext>
            </p:extLst>
          </p:nvPr>
        </p:nvGraphicFramePr>
        <p:xfrm>
          <a:off x="8028384" y="2023557"/>
          <a:ext cx="475270" cy="4126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6" name="Equazione" r:id="rId7" imgW="203024" imgH="304536" progId="Equation.3">
                  <p:embed/>
                </p:oleObj>
              </mc:Choice>
              <mc:Fallback>
                <p:oleObj name="Equazione" r:id="rId7" imgW="203024" imgH="304536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28384" y="2023557"/>
                        <a:ext cx="475270" cy="4126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8" name="Oggetto 3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9533151"/>
              </p:ext>
            </p:extLst>
          </p:nvPr>
        </p:nvGraphicFramePr>
        <p:xfrm>
          <a:off x="6528751" y="2436177"/>
          <a:ext cx="458813" cy="4722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7" name="Equazione" r:id="rId9" imgW="215619" imgH="317087" progId="Equation.3">
                  <p:embed/>
                </p:oleObj>
              </mc:Choice>
              <mc:Fallback>
                <p:oleObj name="Equazione" r:id="rId9" imgW="215619" imgH="317087" progId="Equation.3">
                  <p:embed/>
                  <p:pic>
                    <p:nvPicPr>
                      <p:cNvPr id="0" name="Object 10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8751" y="2436177"/>
                        <a:ext cx="458813" cy="47220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19" name="Oggetto 3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67870539"/>
              </p:ext>
            </p:extLst>
          </p:nvPr>
        </p:nvGraphicFramePr>
        <p:xfrm>
          <a:off x="6888163" y="1906588"/>
          <a:ext cx="322262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8" name="Equazione" r:id="rId11" imgW="215640" imgH="304560" progId="Equation.3">
                  <p:embed/>
                </p:oleObj>
              </mc:Choice>
              <mc:Fallback>
                <p:oleObj name="Equazione" r:id="rId11" imgW="215640" imgH="304560" progId="Equation.3">
                  <p:embed/>
                  <p:pic>
                    <p:nvPicPr>
                      <p:cNvPr id="0" name="Object 10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88163" y="1906588"/>
                        <a:ext cx="322262" cy="3937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20" name="Oggetto 3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2575466"/>
              </p:ext>
            </p:extLst>
          </p:nvPr>
        </p:nvGraphicFramePr>
        <p:xfrm>
          <a:off x="7259807" y="1488992"/>
          <a:ext cx="505852" cy="529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59" name="Equazione" r:id="rId13" imgW="241195" imgH="304668" progId="Equation.3">
                  <p:embed/>
                </p:oleObj>
              </mc:Choice>
              <mc:Fallback>
                <p:oleObj name="Equazione" r:id="rId13" imgW="241195" imgH="304668" progId="Equation.3">
                  <p:embed/>
                  <p:pic>
                    <p:nvPicPr>
                      <p:cNvPr id="0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59807" y="1488992"/>
                        <a:ext cx="505852" cy="5292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21" name="Group 95"/>
          <p:cNvGrpSpPr>
            <a:grpSpLocks noChangeAspect="1"/>
          </p:cNvGrpSpPr>
          <p:nvPr/>
        </p:nvGrpSpPr>
        <p:grpSpPr bwMode="auto">
          <a:xfrm>
            <a:off x="5652120" y="1226686"/>
            <a:ext cx="5544616" cy="2638954"/>
            <a:chOff x="2362" y="7310"/>
            <a:chExt cx="7200" cy="2586"/>
          </a:xfrm>
        </p:grpSpPr>
        <p:sp>
          <p:nvSpPr>
            <p:cNvPr id="3122" name="AutoShape 111"/>
            <p:cNvSpPr>
              <a:spLocks noChangeAspect="1" noChangeArrowheads="1" noTextEdit="1"/>
            </p:cNvSpPr>
            <p:nvPr/>
          </p:nvSpPr>
          <p:spPr bwMode="auto">
            <a:xfrm>
              <a:off x="2362" y="7310"/>
              <a:ext cx="7200" cy="2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23" name="AutoShape 110"/>
            <p:cNvSpPr>
              <a:spLocks noChangeShapeType="1"/>
            </p:cNvSpPr>
            <p:nvPr/>
          </p:nvSpPr>
          <p:spPr bwMode="auto">
            <a:xfrm flipV="1">
              <a:off x="4190" y="9094"/>
              <a:ext cx="535" cy="59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24" name="AutoShape 109"/>
            <p:cNvSpPr>
              <a:spLocks noChangeShapeType="1"/>
            </p:cNvSpPr>
            <p:nvPr/>
          </p:nvSpPr>
          <p:spPr bwMode="auto">
            <a:xfrm>
              <a:off x="4725" y="9094"/>
              <a:ext cx="196" cy="7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25" name="AutoShape 108"/>
            <p:cNvSpPr>
              <a:spLocks noChangeShapeType="1"/>
            </p:cNvSpPr>
            <p:nvPr/>
          </p:nvSpPr>
          <p:spPr bwMode="auto">
            <a:xfrm>
              <a:off x="4725" y="9094"/>
              <a:ext cx="628" cy="42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26" name="AutoShape 107"/>
            <p:cNvSpPr>
              <a:spLocks noChangeShapeType="1"/>
            </p:cNvSpPr>
            <p:nvPr/>
          </p:nvSpPr>
          <p:spPr bwMode="auto">
            <a:xfrm flipV="1">
              <a:off x="4725" y="8599"/>
              <a:ext cx="450" cy="495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27" name="AutoShape 106"/>
            <p:cNvSpPr>
              <a:spLocks noChangeShapeType="1"/>
            </p:cNvSpPr>
            <p:nvPr/>
          </p:nvSpPr>
          <p:spPr bwMode="auto">
            <a:xfrm flipH="1" flipV="1">
              <a:off x="4070" y="8599"/>
              <a:ext cx="655" cy="495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28" name="AutoShape 105"/>
            <p:cNvSpPr>
              <a:spLocks noChangeShapeType="1"/>
            </p:cNvSpPr>
            <p:nvPr/>
          </p:nvSpPr>
          <p:spPr bwMode="auto">
            <a:xfrm flipH="1" flipV="1">
              <a:off x="4514" y="8510"/>
              <a:ext cx="211" cy="584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33" name="AutoShape 98"/>
            <p:cNvSpPr>
              <a:spLocks noChangeShapeType="1"/>
            </p:cNvSpPr>
            <p:nvPr/>
          </p:nvSpPr>
          <p:spPr bwMode="auto">
            <a:xfrm flipH="1" flipV="1">
              <a:off x="4654" y="8091"/>
              <a:ext cx="71" cy="1003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135" name="Rectangle 1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136" name="Rectangle 113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3137" name="Rectangle 114"/>
          <p:cNvSpPr>
            <a:spLocks noChangeArrowheads="1"/>
          </p:cNvSpPr>
          <p:nvPr/>
        </p:nvSpPr>
        <p:spPr bwMode="auto">
          <a:xfrm>
            <a:off x="0" y="2952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138" name="Rectangle 115"/>
          <p:cNvSpPr>
            <a:spLocks noChangeArrowheads="1"/>
          </p:cNvSpPr>
          <p:nvPr/>
        </p:nvSpPr>
        <p:spPr bwMode="auto">
          <a:xfrm>
            <a:off x="0" y="10668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3139" name="Rectangle 116"/>
          <p:cNvSpPr>
            <a:spLocks noChangeArrowheads="1"/>
          </p:cNvSpPr>
          <p:nvPr/>
        </p:nvSpPr>
        <p:spPr bwMode="auto">
          <a:xfrm>
            <a:off x="0" y="18192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" name="Freccia a destra 3"/>
          <p:cNvSpPr/>
          <p:nvPr/>
        </p:nvSpPr>
        <p:spPr>
          <a:xfrm>
            <a:off x="4770454" y="2232295"/>
            <a:ext cx="963706" cy="20388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80" name="Group 30"/>
          <p:cNvGrpSpPr>
            <a:grpSpLocks noChangeAspect="1"/>
          </p:cNvGrpSpPr>
          <p:nvPr/>
        </p:nvGrpSpPr>
        <p:grpSpPr bwMode="auto">
          <a:xfrm>
            <a:off x="-184585" y="82158"/>
            <a:ext cx="5418829" cy="3869511"/>
            <a:chOff x="2313" y="8418"/>
            <a:chExt cx="7200" cy="5148"/>
          </a:xfrm>
        </p:grpSpPr>
        <p:sp>
          <p:nvSpPr>
            <p:cNvPr id="81" name="AutoShape 48"/>
            <p:cNvSpPr>
              <a:spLocks noChangeAspect="1" noChangeArrowheads="1" noTextEdit="1"/>
            </p:cNvSpPr>
            <p:nvPr/>
          </p:nvSpPr>
          <p:spPr bwMode="auto">
            <a:xfrm>
              <a:off x="2313" y="8418"/>
              <a:ext cx="720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2" name="AutoShape 47"/>
            <p:cNvSpPr>
              <a:spLocks noChangeArrowheads="1"/>
            </p:cNvSpPr>
            <p:nvPr/>
          </p:nvSpPr>
          <p:spPr bwMode="auto">
            <a:xfrm rot="15695294">
              <a:off x="3788" y="11151"/>
              <a:ext cx="1866" cy="233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3" name="AutoShape 45"/>
            <p:cNvSpPr>
              <a:spLocks noChangeShapeType="1"/>
            </p:cNvSpPr>
            <p:nvPr/>
          </p:nvSpPr>
          <p:spPr bwMode="auto">
            <a:xfrm flipV="1">
              <a:off x="3564" y="10642"/>
              <a:ext cx="1525" cy="18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4" name="AutoShape 44"/>
            <p:cNvSpPr>
              <a:spLocks noChangeShapeType="1"/>
            </p:cNvSpPr>
            <p:nvPr/>
          </p:nvSpPr>
          <p:spPr bwMode="auto">
            <a:xfrm flipH="1" flipV="1">
              <a:off x="5100" y="10642"/>
              <a:ext cx="912" cy="24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5" name="AutoShape 43"/>
            <p:cNvSpPr>
              <a:spLocks noChangeShapeType="1"/>
            </p:cNvSpPr>
            <p:nvPr/>
          </p:nvSpPr>
          <p:spPr bwMode="auto">
            <a:xfrm flipH="1" flipV="1">
              <a:off x="5090" y="10642"/>
              <a:ext cx="649" cy="5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6" name="AutoShape 42"/>
            <p:cNvSpPr>
              <a:spLocks noChangeShapeType="1"/>
            </p:cNvSpPr>
            <p:nvPr/>
          </p:nvSpPr>
          <p:spPr bwMode="auto">
            <a:xfrm flipV="1">
              <a:off x="5085" y="10058"/>
              <a:ext cx="444" cy="5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7" name="AutoShape 41"/>
            <p:cNvSpPr>
              <a:spLocks noChangeShapeType="1"/>
            </p:cNvSpPr>
            <p:nvPr/>
          </p:nvSpPr>
          <p:spPr bwMode="auto">
            <a:xfrm flipV="1">
              <a:off x="5086" y="10210"/>
              <a:ext cx="647" cy="4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8" name="Text Box 40"/>
            <p:cNvSpPr txBox="1">
              <a:spLocks noChangeArrowheads="1"/>
            </p:cNvSpPr>
            <p:nvPr/>
          </p:nvSpPr>
          <p:spPr bwMode="auto">
            <a:xfrm>
              <a:off x="3243" y="12661"/>
              <a:ext cx="381" cy="41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 Box 39"/>
            <p:cNvSpPr txBox="1">
              <a:spLocks noChangeArrowheads="1"/>
            </p:cNvSpPr>
            <p:nvPr/>
          </p:nvSpPr>
          <p:spPr bwMode="auto">
            <a:xfrm>
              <a:off x="6237" y="12849"/>
              <a:ext cx="348" cy="4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0" name="Text Box 38"/>
            <p:cNvSpPr txBox="1">
              <a:spLocks noChangeArrowheads="1"/>
            </p:cNvSpPr>
            <p:nvPr/>
          </p:nvSpPr>
          <p:spPr bwMode="auto">
            <a:xfrm>
              <a:off x="5889" y="11044"/>
              <a:ext cx="348" cy="4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 Box 37"/>
            <p:cNvSpPr txBox="1">
              <a:spLocks noChangeArrowheads="1"/>
            </p:cNvSpPr>
            <p:nvPr/>
          </p:nvSpPr>
          <p:spPr bwMode="auto">
            <a:xfrm>
              <a:off x="3948" y="10350"/>
              <a:ext cx="756" cy="6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r>
                <a:rPr kumimoji="0" lang="it-IT" b="0" i="0" u="none" strike="noStrike" cap="none" normalizeH="0" baseline="-3000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p</a:t>
              </a:r>
              <a:endPara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AutoShape 32"/>
            <p:cNvSpPr>
              <a:spLocks noChangeShapeType="1"/>
            </p:cNvSpPr>
            <p:nvPr/>
          </p:nvSpPr>
          <p:spPr bwMode="auto">
            <a:xfrm>
              <a:off x="6012" y="13072"/>
              <a:ext cx="67" cy="4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3" name="AutoShape 31"/>
            <p:cNvSpPr>
              <a:spLocks noChangeArrowheads="1"/>
            </p:cNvSpPr>
            <p:nvPr/>
          </p:nvSpPr>
          <p:spPr bwMode="auto">
            <a:xfrm rot="5636435">
              <a:off x="5724" y="13230"/>
              <a:ext cx="341" cy="331"/>
            </a:xfrm>
            <a:prstGeom prst="curvedUpArrow">
              <a:avLst>
                <a:gd name="adj1" fmla="val 20604"/>
                <a:gd name="adj2" fmla="val 41208"/>
                <a:gd name="adj3" fmla="val 3333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4623852"/>
              </p:ext>
            </p:extLst>
          </p:nvPr>
        </p:nvGraphicFramePr>
        <p:xfrm>
          <a:off x="1690688" y="836613"/>
          <a:ext cx="539750" cy="661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0" name="Equazione" r:id="rId15" imgW="190500" imgH="279400" progId="Equation.3">
                  <p:embed/>
                </p:oleObj>
              </mc:Choice>
              <mc:Fallback>
                <p:oleObj name="Equazione" r:id="rId15" imgW="190500" imgH="279400" progId="Equation.3">
                  <p:embed/>
                  <p:pic>
                    <p:nvPicPr>
                      <p:cNvPr id="0" name="Oggetto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0688" y="836613"/>
                        <a:ext cx="539750" cy="661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87392302"/>
              </p:ext>
            </p:extLst>
          </p:nvPr>
        </p:nvGraphicFramePr>
        <p:xfrm>
          <a:off x="2352755" y="1432998"/>
          <a:ext cx="569934" cy="4727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1" name="Equazione" r:id="rId17" imgW="177569" imgH="215619" progId="Equation.3">
                  <p:embed/>
                </p:oleObj>
              </mc:Choice>
              <mc:Fallback>
                <p:oleObj name="Equazione" r:id="rId17" imgW="177569" imgH="215619" progId="Equation.3">
                  <p:embed/>
                  <p:pic>
                    <p:nvPicPr>
                      <p:cNvPr id="0" name="Oggetto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2755" y="1432998"/>
                        <a:ext cx="569934" cy="47271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449909"/>
              </p:ext>
            </p:extLst>
          </p:nvPr>
        </p:nvGraphicFramePr>
        <p:xfrm>
          <a:off x="3321618" y="2667557"/>
          <a:ext cx="1889125" cy="950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2" name="Equazione" r:id="rId19" imgW="1358900" imgH="508000" progId="Equation.3">
                  <p:embed/>
                </p:oleObj>
              </mc:Choice>
              <mc:Fallback>
                <p:oleObj name="Equazione" r:id="rId19" imgW="1358900" imgH="508000" progId="Equation.3">
                  <p:embed/>
                  <p:pic>
                    <p:nvPicPr>
                      <p:cNvPr id="0" name="Oggetto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1618" y="2667557"/>
                        <a:ext cx="1889125" cy="950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2056410"/>
              </p:ext>
            </p:extLst>
          </p:nvPr>
        </p:nvGraphicFramePr>
        <p:xfrm>
          <a:off x="3006614" y="3656442"/>
          <a:ext cx="3960812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3" name="Equazione" r:id="rId21" imgW="1333440" imgH="266400" progId="Equation.3">
                  <p:embed/>
                </p:oleObj>
              </mc:Choice>
              <mc:Fallback>
                <p:oleObj name="Equazione" r:id="rId21" imgW="1333440" imgH="266400" progId="Equation.3">
                  <p:embed/>
                  <p:pic>
                    <p:nvPicPr>
                      <p:cNvPr id="0" name="Oggetto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6614" y="3656442"/>
                        <a:ext cx="3960812" cy="568325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" name="CasellaDiTesto 103"/>
          <p:cNvSpPr txBox="1"/>
          <p:nvPr/>
        </p:nvSpPr>
        <p:spPr>
          <a:xfrm>
            <a:off x="634293" y="5249091"/>
            <a:ext cx="468052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Effetto trasmesso dal link i-esimo sugli altri link.</a:t>
            </a:r>
            <a:endParaRPr lang="it-IT" dirty="0"/>
          </a:p>
        </p:txBody>
      </p:sp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5835900"/>
              </p:ext>
            </p:extLst>
          </p:nvPr>
        </p:nvGraphicFramePr>
        <p:xfrm>
          <a:off x="5448542" y="4365104"/>
          <a:ext cx="2730500" cy="2149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4" name="Equazione" r:id="rId23" imgW="1282680" imgH="1409400" progId="Equation.3">
                  <p:embed/>
                </p:oleObj>
              </mc:Choice>
              <mc:Fallback>
                <p:oleObj name="Equazione" r:id="rId23" imgW="1282680" imgH="1409400" progId="Equation.3">
                  <p:embed/>
                  <p:pic>
                    <p:nvPicPr>
                      <p:cNvPr id="0" name="Oggetto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542" y="4365104"/>
                        <a:ext cx="2730500" cy="2149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ggetto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7175993"/>
              </p:ext>
            </p:extLst>
          </p:nvPr>
        </p:nvGraphicFramePr>
        <p:xfrm>
          <a:off x="1885915" y="3670154"/>
          <a:ext cx="392112" cy="465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65" name="Equazione" r:id="rId25" imgW="190440" imgH="215640" progId="Equation.3">
                  <p:embed/>
                </p:oleObj>
              </mc:Choice>
              <mc:Fallback>
                <p:oleObj name="Equazione" r:id="rId25" imgW="190440" imgH="215640" progId="Equation.3">
                  <p:embed/>
                  <p:pic>
                    <p:nvPicPr>
                      <p:cNvPr id="0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85915" y="3670154"/>
                        <a:ext cx="392112" cy="4651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995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2633197"/>
              </p:ext>
            </p:extLst>
          </p:nvPr>
        </p:nvGraphicFramePr>
        <p:xfrm>
          <a:off x="2328545" y="4457913"/>
          <a:ext cx="4762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8" name="Equazione" r:id="rId3" imgW="241300" imgH="228600" progId="Equation.3">
                  <p:embed/>
                </p:oleObj>
              </mc:Choice>
              <mc:Fallback>
                <p:oleObj name="Equazione" r:id="rId3" imgW="241300" imgH="22860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28545" y="4457913"/>
                        <a:ext cx="4762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0729657"/>
              </p:ext>
            </p:extLst>
          </p:nvPr>
        </p:nvGraphicFramePr>
        <p:xfrm>
          <a:off x="2087031" y="904602"/>
          <a:ext cx="467544" cy="6779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09" name="Equazione" r:id="rId5" imgW="190500" imgH="279400" progId="Equation.3">
                  <p:embed/>
                </p:oleObj>
              </mc:Choice>
              <mc:Fallback>
                <p:oleObj name="Equazione" r:id="rId5" imgW="190500" imgH="279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87031" y="904602"/>
                        <a:ext cx="467544" cy="6779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3826041"/>
              </p:ext>
            </p:extLst>
          </p:nvPr>
        </p:nvGraphicFramePr>
        <p:xfrm>
          <a:off x="820677" y="1647825"/>
          <a:ext cx="432048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0" name="Equazione" r:id="rId7" imgW="228600" imgH="228600" progId="Equation.3">
                  <p:embed/>
                </p:oleObj>
              </mc:Choice>
              <mc:Fallback>
                <p:oleObj name="Equazione" r:id="rId7" imgW="228600" imgH="228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0677" y="1647825"/>
                        <a:ext cx="432048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7536715"/>
              </p:ext>
            </p:extLst>
          </p:nvPr>
        </p:nvGraphicFramePr>
        <p:xfrm>
          <a:off x="2958468" y="1503007"/>
          <a:ext cx="395536" cy="4996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1" name="Equazione" r:id="rId9" imgW="177646" imgH="228402" progId="Equation.3">
                  <p:embed/>
                </p:oleObj>
              </mc:Choice>
              <mc:Fallback>
                <p:oleObj name="Equazione" r:id="rId9" imgW="177646" imgH="228402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8468" y="1503007"/>
                        <a:ext cx="395536" cy="4996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1"/>
          <p:cNvGrpSpPr>
            <a:grpSpLocks noChangeAspect="1"/>
          </p:cNvGrpSpPr>
          <p:nvPr/>
        </p:nvGrpSpPr>
        <p:grpSpPr bwMode="auto">
          <a:xfrm>
            <a:off x="713990" y="733425"/>
            <a:ext cx="3677990" cy="2538412"/>
            <a:chOff x="3155" y="3457"/>
            <a:chExt cx="5481" cy="3594"/>
          </a:xfrm>
        </p:grpSpPr>
        <p:sp>
          <p:nvSpPr>
            <p:cNvPr id="7" name="AutoShape 14"/>
            <p:cNvSpPr>
              <a:spLocks noChangeAspect="1" noChangeArrowheads="1" noTextEdit="1"/>
            </p:cNvSpPr>
            <p:nvPr/>
          </p:nvSpPr>
          <p:spPr bwMode="auto">
            <a:xfrm>
              <a:off x="3155" y="3457"/>
              <a:ext cx="5481" cy="35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" name="AutoShape 13"/>
            <p:cNvSpPr>
              <a:spLocks noChangeShapeType="1"/>
            </p:cNvSpPr>
            <p:nvPr/>
          </p:nvSpPr>
          <p:spPr bwMode="auto">
            <a:xfrm flipV="1">
              <a:off x="4584" y="4264"/>
              <a:ext cx="1931" cy="121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AutoShape 11"/>
            <p:cNvSpPr>
              <a:spLocks noChangeShapeType="1"/>
            </p:cNvSpPr>
            <p:nvPr/>
          </p:nvSpPr>
          <p:spPr bwMode="auto">
            <a:xfrm flipH="1">
              <a:off x="4110" y="5483"/>
              <a:ext cx="474" cy="871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AutoShape 10"/>
            <p:cNvSpPr>
              <a:spLocks noChangeShapeType="1"/>
            </p:cNvSpPr>
            <p:nvPr/>
          </p:nvSpPr>
          <p:spPr bwMode="auto">
            <a:xfrm flipV="1">
              <a:off x="4584" y="5344"/>
              <a:ext cx="2693" cy="1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0" y="2286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0" y="9620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0" y="16478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3" name="Rectangle 4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4" name="Rectangle 5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5" name="Rectangle 55"/>
          <p:cNvSpPr>
            <a:spLocks noChangeArrowheads="1"/>
          </p:cNvSpPr>
          <p:nvPr/>
        </p:nvSpPr>
        <p:spPr bwMode="auto">
          <a:xfrm>
            <a:off x="0" y="2762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55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6" name="Oggetto 5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0707584"/>
              </p:ext>
            </p:extLst>
          </p:nvPr>
        </p:nvGraphicFramePr>
        <p:xfrm>
          <a:off x="3975866" y="775459"/>
          <a:ext cx="1438325" cy="10866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2" name="Equazione" r:id="rId11" imgW="926698" imgH="723586" progId="Equation.3">
                  <p:embed/>
                </p:oleObj>
              </mc:Choice>
              <mc:Fallback>
                <p:oleObj name="Equazione" r:id="rId11" imgW="926698" imgH="723586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75866" y="775459"/>
                        <a:ext cx="1438325" cy="10866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Rectangle 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59" name="Oggetto 5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8103498"/>
              </p:ext>
            </p:extLst>
          </p:nvPr>
        </p:nvGraphicFramePr>
        <p:xfrm>
          <a:off x="6232183" y="853855"/>
          <a:ext cx="2673226" cy="111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3" name="Equazione" r:id="rId13" imgW="927000" imgH="711000" progId="Equation.3">
                  <p:embed/>
                </p:oleObj>
              </mc:Choice>
              <mc:Fallback>
                <p:oleObj name="Equazione" r:id="rId13" imgW="927000" imgH="711000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32183" y="853855"/>
                        <a:ext cx="2673226" cy="11155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Rectangle 7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1" name="Oggetto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4006308"/>
              </p:ext>
            </p:extLst>
          </p:nvPr>
        </p:nvGraphicFramePr>
        <p:xfrm>
          <a:off x="3635896" y="2124961"/>
          <a:ext cx="2664296" cy="4152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4" name="Equazione" r:id="rId15" imgW="1193800" imgH="228600" progId="Equation.3">
                  <p:embed/>
                </p:oleObj>
              </mc:Choice>
              <mc:Fallback>
                <p:oleObj name="Equazione" r:id="rId15" imgW="1193800" imgH="22860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2124961"/>
                        <a:ext cx="2664296" cy="41524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3" name="Rectangle 8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cxnSp>
        <p:nvCxnSpPr>
          <p:cNvPr id="13" name="Connettore 2 12"/>
          <p:cNvCxnSpPr/>
          <p:nvPr/>
        </p:nvCxnSpPr>
        <p:spPr>
          <a:xfrm flipH="1" flipV="1">
            <a:off x="1036701" y="1318775"/>
            <a:ext cx="636210" cy="857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7" name="Group 66"/>
          <p:cNvGrpSpPr>
            <a:grpSpLocks noChangeAspect="1"/>
          </p:cNvGrpSpPr>
          <p:nvPr/>
        </p:nvGrpSpPr>
        <p:grpSpPr bwMode="auto">
          <a:xfrm>
            <a:off x="4572756" y="3149722"/>
            <a:ext cx="5399088" cy="3240088"/>
            <a:chOff x="2362" y="-60"/>
            <a:chExt cx="7200" cy="4320"/>
          </a:xfrm>
        </p:grpSpPr>
        <p:sp>
          <p:nvSpPr>
            <p:cNvPr id="48" name="AutoShape 84"/>
            <p:cNvSpPr>
              <a:spLocks noChangeAspect="1" noChangeArrowheads="1" noTextEdit="1"/>
            </p:cNvSpPr>
            <p:nvPr/>
          </p:nvSpPr>
          <p:spPr bwMode="auto">
            <a:xfrm>
              <a:off x="2362" y="-60"/>
              <a:ext cx="720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49" name="AutoShape 83"/>
            <p:cNvSpPr>
              <a:spLocks noChangeShapeType="1"/>
            </p:cNvSpPr>
            <p:nvPr/>
          </p:nvSpPr>
          <p:spPr bwMode="auto">
            <a:xfrm flipV="1">
              <a:off x="3593" y="2266"/>
              <a:ext cx="1216" cy="12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0" name="Rectangle 82"/>
            <p:cNvSpPr>
              <a:spLocks noChangeArrowheads="1"/>
            </p:cNvSpPr>
            <p:nvPr/>
          </p:nvSpPr>
          <p:spPr bwMode="auto">
            <a:xfrm rot="2610795">
              <a:off x="4813" y="1993"/>
              <a:ext cx="210" cy="31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1" name="AutoShape 81"/>
            <p:cNvSpPr>
              <a:spLocks noChangeShapeType="1"/>
            </p:cNvSpPr>
            <p:nvPr/>
          </p:nvSpPr>
          <p:spPr bwMode="auto">
            <a:xfrm flipV="1">
              <a:off x="5027" y="992"/>
              <a:ext cx="1037" cy="10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2" name="AutoShape 78"/>
            <p:cNvSpPr>
              <a:spLocks noChangeShapeType="1"/>
            </p:cNvSpPr>
            <p:nvPr/>
          </p:nvSpPr>
          <p:spPr bwMode="auto">
            <a:xfrm flipV="1">
              <a:off x="6140" y="545"/>
              <a:ext cx="356" cy="342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1">
              <a:schemeClr val="accent5"/>
            </a:lnRef>
            <a:fillRef idx="0">
              <a:schemeClr val="accent5"/>
            </a:fillRef>
            <a:effectRef idx="0">
              <a:schemeClr val="accent5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3" name="Text Box 77"/>
            <p:cNvSpPr txBox="1">
              <a:spLocks noChangeArrowheads="1"/>
            </p:cNvSpPr>
            <p:nvPr/>
          </p:nvSpPr>
          <p:spPr bwMode="auto">
            <a:xfrm>
              <a:off x="4452" y="2829"/>
              <a:ext cx="931" cy="66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r>
                <a:rPr kumimoji="0" lang="it-IT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i1</a:t>
              </a:r>
              <a:endPara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 Box 76"/>
            <p:cNvSpPr txBox="1">
              <a:spLocks noChangeArrowheads="1"/>
            </p:cNvSpPr>
            <p:nvPr/>
          </p:nvSpPr>
          <p:spPr bwMode="auto">
            <a:xfrm>
              <a:off x="5676" y="1625"/>
              <a:ext cx="749" cy="6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r>
                <a:rPr kumimoji="0" lang="it-IT" b="0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i2</a:t>
              </a:r>
              <a:endParaRPr kumimoji="0" lang="it-IT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2" name="AutoShape 75"/>
            <p:cNvSpPr>
              <a:spLocks noChangeArrowheads="1"/>
            </p:cNvSpPr>
            <p:nvPr/>
          </p:nvSpPr>
          <p:spPr bwMode="auto">
            <a:xfrm>
              <a:off x="4286" y="2707"/>
              <a:ext cx="83" cy="60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5" name="AutoShape 74"/>
            <p:cNvSpPr>
              <a:spLocks noChangeArrowheads="1"/>
            </p:cNvSpPr>
            <p:nvPr/>
          </p:nvSpPr>
          <p:spPr bwMode="auto">
            <a:xfrm>
              <a:off x="5499" y="1480"/>
              <a:ext cx="83" cy="59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6" name="AutoShape 67"/>
            <p:cNvSpPr>
              <a:spLocks noChangeShapeType="1"/>
            </p:cNvSpPr>
            <p:nvPr/>
          </p:nvSpPr>
          <p:spPr bwMode="auto">
            <a:xfrm flipH="1">
              <a:off x="3577" y="3490"/>
              <a:ext cx="16" cy="35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graphicFrame>
        <p:nvGraphicFramePr>
          <p:cNvPr id="9" name="Ogget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31043823"/>
              </p:ext>
            </p:extLst>
          </p:nvPr>
        </p:nvGraphicFramePr>
        <p:xfrm>
          <a:off x="6172746" y="6062227"/>
          <a:ext cx="469900" cy="49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5" name="Equazione" r:id="rId17" imgW="228600" imgH="228600" progId="Equation.3">
                  <p:embed/>
                </p:oleObj>
              </mc:Choice>
              <mc:Fallback>
                <p:oleObj name="Equazione" r:id="rId17" imgW="228600" imgH="228600" progId="Equation.3">
                  <p:embed/>
                  <p:pic>
                    <p:nvPicPr>
                      <p:cNvPr id="0" name="Oggetto 3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72746" y="6062227"/>
                        <a:ext cx="469900" cy="492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ggetto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3937845"/>
              </p:ext>
            </p:extLst>
          </p:nvPr>
        </p:nvGraphicFramePr>
        <p:xfrm>
          <a:off x="6824473" y="5974902"/>
          <a:ext cx="466725" cy="525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6" name="Equazione" r:id="rId19" imgW="241300" imgH="228600" progId="Equation.3">
                  <p:embed/>
                </p:oleObj>
              </mc:Choice>
              <mc:Fallback>
                <p:oleObj name="Equazione" r:id="rId19" imgW="241300" imgH="228600" progId="Equation.3">
                  <p:embed/>
                  <p:pic>
                    <p:nvPicPr>
                      <p:cNvPr id="0" name="Oggetto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4473" y="5974902"/>
                        <a:ext cx="466725" cy="5254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" name="AutoShape 31"/>
          <p:cNvSpPr>
            <a:spLocks noChangeArrowheads="1"/>
          </p:cNvSpPr>
          <p:nvPr/>
        </p:nvSpPr>
        <p:spPr bwMode="auto">
          <a:xfrm rot="5636435">
            <a:off x="5286034" y="5937559"/>
            <a:ext cx="256314" cy="249116"/>
          </a:xfrm>
          <a:prstGeom prst="curvedUpArrow">
            <a:avLst>
              <a:gd name="adj1" fmla="val 20604"/>
              <a:gd name="adj2" fmla="val 41208"/>
              <a:gd name="adj3" fmla="val 3333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8" name="CasellaDiTesto 67"/>
          <p:cNvSpPr txBox="1"/>
          <p:nvPr/>
        </p:nvSpPr>
        <p:spPr>
          <a:xfrm>
            <a:off x="733670" y="274443"/>
            <a:ext cx="787077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Effetto trasmesso dal link i-esimo sui centri di massa del link stesso.</a:t>
            </a:r>
            <a:endParaRPr lang="it-IT" dirty="0"/>
          </a:p>
        </p:txBody>
      </p:sp>
      <p:sp>
        <p:nvSpPr>
          <p:cNvPr id="39" name="Freccia a destra 38"/>
          <p:cNvSpPr/>
          <p:nvPr/>
        </p:nvSpPr>
        <p:spPr>
          <a:xfrm>
            <a:off x="5414191" y="1190625"/>
            <a:ext cx="741985" cy="1127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9" name="CasellaDiTesto 68"/>
          <p:cNvSpPr txBox="1"/>
          <p:nvPr/>
        </p:nvSpPr>
        <p:spPr>
          <a:xfrm>
            <a:off x="3217140" y="3588158"/>
            <a:ext cx="3384376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Il giunto prismatico rende inutile specificare il secondo pedice.</a:t>
            </a:r>
            <a:endParaRPr lang="it-IT" dirty="0"/>
          </a:p>
        </p:txBody>
      </p:sp>
      <p:graphicFrame>
        <p:nvGraphicFramePr>
          <p:cNvPr id="46" name="Oggetto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25002746"/>
              </p:ext>
            </p:extLst>
          </p:nvPr>
        </p:nvGraphicFramePr>
        <p:xfrm>
          <a:off x="7057836" y="1890092"/>
          <a:ext cx="1816100" cy="917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7" name="Equazione" r:id="rId21" imgW="952087" imgH="482391" progId="Equation.3">
                  <p:embed/>
                </p:oleObj>
              </mc:Choice>
              <mc:Fallback>
                <p:oleObj name="Equazione" r:id="rId21" imgW="952087" imgH="482391" progId="Equation.3">
                  <p:embed/>
                  <p:pic>
                    <p:nvPicPr>
                      <p:cNvPr id="0" name="Oggetto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57836" y="1890092"/>
                        <a:ext cx="1816100" cy="917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71" name="Connettore 1 70"/>
          <p:cNvCxnSpPr/>
          <p:nvPr/>
        </p:nvCxnSpPr>
        <p:spPr>
          <a:xfrm flipH="1" flipV="1">
            <a:off x="1494286" y="3782416"/>
            <a:ext cx="582231" cy="14671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ttore 1 72"/>
          <p:cNvCxnSpPr/>
          <p:nvPr/>
        </p:nvCxnSpPr>
        <p:spPr>
          <a:xfrm flipV="1">
            <a:off x="1500453" y="2964320"/>
            <a:ext cx="360040" cy="8079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1 74"/>
          <p:cNvCxnSpPr/>
          <p:nvPr/>
        </p:nvCxnSpPr>
        <p:spPr>
          <a:xfrm flipH="1" flipV="1">
            <a:off x="464269" y="3057896"/>
            <a:ext cx="1030017" cy="7245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ttore 1 76"/>
          <p:cNvCxnSpPr/>
          <p:nvPr/>
        </p:nvCxnSpPr>
        <p:spPr>
          <a:xfrm flipV="1">
            <a:off x="466659" y="2964320"/>
            <a:ext cx="1390057" cy="78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1 78"/>
          <p:cNvCxnSpPr/>
          <p:nvPr/>
        </p:nvCxnSpPr>
        <p:spPr>
          <a:xfrm flipH="1" flipV="1">
            <a:off x="1856716" y="2995220"/>
            <a:ext cx="216024" cy="22429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1 80"/>
          <p:cNvCxnSpPr/>
          <p:nvPr/>
        </p:nvCxnSpPr>
        <p:spPr>
          <a:xfrm flipH="1" flipV="1">
            <a:off x="466659" y="3057896"/>
            <a:ext cx="1598945" cy="217500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Connettore 2 82"/>
          <p:cNvCxnSpPr/>
          <p:nvPr/>
        </p:nvCxnSpPr>
        <p:spPr>
          <a:xfrm flipV="1">
            <a:off x="2076517" y="4908147"/>
            <a:ext cx="504056" cy="3299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CasellaDiTesto 85"/>
          <p:cNvSpPr txBox="1"/>
          <p:nvPr/>
        </p:nvSpPr>
        <p:spPr>
          <a:xfrm>
            <a:off x="1964727" y="5305076"/>
            <a:ext cx="356075" cy="3677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A</a:t>
            </a:r>
          </a:p>
        </p:txBody>
      </p:sp>
      <p:sp>
        <p:nvSpPr>
          <p:cNvPr id="87" name="CasellaDiTesto 86"/>
          <p:cNvSpPr txBox="1"/>
          <p:nvPr/>
        </p:nvSpPr>
        <p:spPr>
          <a:xfrm>
            <a:off x="192647" y="2594988"/>
            <a:ext cx="4145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</a:t>
            </a:r>
          </a:p>
        </p:txBody>
      </p:sp>
      <p:sp>
        <p:nvSpPr>
          <p:cNvPr id="88" name="CasellaDiTesto 87"/>
          <p:cNvSpPr txBox="1"/>
          <p:nvPr/>
        </p:nvSpPr>
        <p:spPr>
          <a:xfrm>
            <a:off x="1466739" y="2599002"/>
            <a:ext cx="3562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  <p:sp>
        <p:nvSpPr>
          <p:cNvPr id="89" name="Freccia curva 88"/>
          <p:cNvSpPr/>
          <p:nvPr/>
        </p:nvSpPr>
        <p:spPr>
          <a:xfrm rot="5208385">
            <a:off x="1167908" y="2893886"/>
            <a:ext cx="2246892" cy="888110"/>
          </a:xfrm>
          <a:prstGeom prst="bentArrow">
            <a:avLst>
              <a:gd name="adj1" fmla="val 25000"/>
              <a:gd name="adj2" fmla="val 23414"/>
              <a:gd name="adj3" fmla="val 25000"/>
              <a:gd name="adj4" fmla="val 4375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91" name="Connettore 2 90"/>
          <p:cNvCxnSpPr/>
          <p:nvPr/>
        </p:nvCxnSpPr>
        <p:spPr>
          <a:xfrm>
            <a:off x="1860493" y="2964320"/>
            <a:ext cx="4536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CasellaDiTesto 109"/>
          <p:cNvSpPr txBox="1"/>
          <p:nvPr/>
        </p:nvSpPr>
        <p:spPr>
          <a:xfrm>
            <a:off x="1113214" y="3754077"/>
            <a:ext cx="483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G</a:t>
            </a:r>
            <a:r>
              <a:rPr lang="it-IT" baseline="-25000" dirty="0" smtClean="0"/>
              <a:t>P</a:t>
            </a:r>
            <a:endParaRPr lang="it-IT" baseline="-25000" dirty="0"/>
          </a:p>
        </p:txBody>
      </p:sp>
      <p:sp>
        <p:nvSpPr>
          <p:cNvPr id="111" name="Freccia circolare in giù 110"/>
          <p:cNvSpPr/>
          <p:nvPr/>
        </p:nvSpPr>
        <p:spPr>
          <a:xfrm>
            <a:off x="2142764" y="4922702"/>
            <a:ext cx="261631" cy="217879"/>
          </a:xfrm>
          <a:prstGeom prst="curved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2" name="Freccia circolare in giù 111"/>
          <p:cNvSpPr/>
          <p:nvPr/>
        </p:nvSpPr>
        <p:spPr>
          <a:xfrm>
            <a:off x="2010039" y="2735027"/>
            <a:ext cx="130815" cy="322869"/>
          </a:xfrm>
          <a:prstGeom prst="curvedDown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13" name="CasellaDiTesto 112"/>
          <p:cNvSpPr txBox="1"/>
          <p:nvPr/>
        </p:nvSpPr>
        <p:spPr>
          <a:xfrm>
            <a:off x="3150987" y="3043072"/>
            <a:ext cx="2653343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Caso particolare</a:t>
            </a:r>
            <a:endParaRPr lang="it-IT" dirty="0"/>
          </a:p>
        </p:txBody>
      </p:sp>
      <p:graphicFrame>
        <p:nvGraphicFramePr>
          <p:cNvPr id="114" name="Oggetto 1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8444108"/>
              </p:ext>
            </p:extLst>
          </p:nvPr>
        </p:nvGraphicFramePr>
        <p:xfrm>
          <a:off x="7712984" y="3479516"/>
          <a:ext cx="466725" cy="677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" name="Equazione" r:id="rId23" imgW="190500" imgH="279400" progId="Equation.3">
                  <p:embed/>
                </p:oleObj>
              </mc:Choice>
              <mc:Fallback>
                <p:oleObj name="Equazione" r:id="rId23" imgW="190500" imgH="279400" progId="Equation.3">
                  <p:embed/>
                  <p:pic>
                    <p:nvPicPr>
                      <p:cNvPr id="0" name="Oggetto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12984" y="3479516"/>
                        <a:ext cx="466725" cy="677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5" name="Freccia a destra 114"/>
          <p:cNvSpPr/>
          <p:nvPr/>
        </p:nvSpPr>
        <p:spPr>
          <a:xfrm>
            <a:off x="6489057" y="2191501"/>
            <a:ext cx="498291" cy="1573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116" name="Oggetto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2967971"/>
              </p:ext>
            </p:extLst>
          </p:nvPr>
        </p:nvGraphicFramePr>
        <p:xfrm>
          <a:off x="2438400" y="5140325"/>
          <a:ext cx="2547938" cy="1481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9" name="Equazione" r:id="rId24" imgW="1422360" imgH="825480" progId="Equation.3">
                  <p:embed/>
                </p:oleObj>
              </mc:Choice>
              <mc:Fallback>
                <p:oleObj name="Equazione" r:id="rId24" imgW="1422360" imgH="825480" progId="Equation.3">
                  <p:embed/>
                  <p:pic>
                    <p:nvPicPr>
                      <p:cNvPr id="0" name="Oggetto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38400" y="5140325"/>
                        <a:ext cx="2547938" cy="1481138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AutoShape 78"/>
          <p:cNvSpPr>
            <a:spLocks noChangeShapeType="1"/>
          </p:cNvSpPr>
          <p:nvPr/>
        </p:nvSpPr>
        <p:spPr bwMode="auto">
          <a:xfrm flipH="1" flipV="1">
            <a:off x="1266131" y="3337941"/>
            <a:ext cx="234323" cy="434356"/>
          </a:xfrm>
          <a:prstGeom prst="straightConnector1">
            <a:avLst/>
          </a:prstGeom>
          <a:ln>
            <a:headEnd/>
            <a:tailEnd type="triangle" w="med" len="med"/>
          </a:ln>
          <a:ex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20" name="Freccia ad arco 119"/>
          <p:cNvSpPr/>
          <p:nvPr/>
        </p:nvSpPr>
        <p:spPr>
          <a:xfrm>
            <a:off x="1546138" y="3555119"/>
            <a:ext cx="628709" cy="49470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cxnSp>
        <p:nvCxnSpPr>
          <p:cNvPr id="122" name="Connettore 2 121"/>
          <p:cNvCxnSpPr/>
          <p:nvPr/>
        </p:nvCxnSpPr>
        <p:spPr>
          <a:xfrm flipH="1" flipV="1">
            <a:off x="1596397" y="5058333"/>
            <a:ext cx="462292" cy="1644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798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854314"/>
              </p:ext>
            </p:extLst>
          </p:nvPr>
        </p:nvGraphicFramePr>
        <p:xfrm>
          <a:off x="4914585" y="1585510"/>
          <a:ext cx="1368152" cy="14401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5" name="Equazione" r:id="rId3" imgW="838080" imgH="914400" progId="Equation.3">
                  <p:embed/>
                </p:oleObj>
              </mc:Choice>
              <mc:Fallback>
                <p:oleObj name="Equazione" r:id="rId3" imgW="838080" imgH="9144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4585" y="1585510"/>
                        <a:ext cx="1368152" cy="14401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168437"/>
              </p:ext>
            </p:extLst>
          </p:nvPr>
        </p:nvGraphicFramePr>
        <p:xfrm>
          <a:off x="2152099" y="438363"/>
          <a:ext cx="443322" cy="5681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6" name="Equazione" r:id="rId5" imgW="190500" imgH="279400" progId="Equation.3">
                  <p:embed/>
                </p:oleObj>
              </mc:Choice>
              <mc:Fallback>
                <p:oleObj name="Equazione" r:id="rId5" imgW="190500" imgH="27940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52099" y="438363"/>
                        <a:ext cx="443322" cy="56819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gget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5623227"/>
              </p:ext>
            </p:extLst>
          </p:nvPr>
        </p:nvGraphicFramePr>
        <p:xfrm>
          <a:off x="2974748" y="787411"/>
          <a:ext cx="443321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7" name="Equazione" r:id="rId7" imgW="177569" imgH="215619" progId="Equation.3">
                  <p:embed/>
                </p:oleObj>
              </mc:Choice>
              <mc:Fallback>
                <p:oleObj name="Equazione" r:id="rId7" imgW="177569" imgH="215619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4748" y="787411"/>
                        <a:ext cx="443321" cy="43815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gget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20517293"/>
              </p:ext>
            </p:extLst>
          </p:nvPr>
        </p:nvGraphicFramePr>
        <p:xfrm>
          <a:off x="1897399" y="1063556"/>
          <a:ext cx="457583" cy="3647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8" name="Equazione" r:id="rId9" imgW="228501" imgH="215806" progId="Equation.3">
                  <p:embed/>
                </p:oleObj>
              </mc:Choice>
              <mc:Fallback>
                <p:oleObj name="Equazione" r:id="rId9" imgW="228501" imgH="215806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97399" y="1063556"/>
                        <a:ext cx="457583" cy="364731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gget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3836194"/>
              </p:ext>
            </p:extLst>
          </p:nvPr>
        </p:nvGraphicFramePr>
        <p:xfrm>
          <a:off x="2919403" y="1182081"/>
          <a:ext cx="395537" cy="4548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09" name="Equazione" r:id="rId11" imgW="190335" imgH="215713" progId="Equation.3">
                  <p:embed/>
                </p:oleObj>
              </mc:Choice>
              <mc:Fallback>
                <p:oleObj name="Equazione" r:id="rId11" imgW="190335" imgH="215713" progId="Equation.3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9403" y="1182081"/>
                        <a:ext cx="395537" cy="45486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ggetto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6228151"/>
              </p:ext>
            </p:extLst>
          </p:nvPr>
        </p:nvGraphicFramePr>
        <p:xfrm>
          <a:off x="3225019" y="2364472"/>
          <a:ext cx="323528" cy="40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0" name="Equazione" r:id="rId13" imgW="177646" imgH="228402" progId="Equation.3">
                  <p:embed/>
                </p:oleObj>
              </mc:Choice>
              <mc:Fallback>
                <p:oleObj name="Equazione" r:id="rId13" imgW="177646" imgH="228402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5019" y="2364472"/>
                        <a:ext cx="323528" cy="40866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3"/>
          <p:cNvGrpSpPr>
            <a:grpSpLocks noChangeAspect="1"/>
          </p:cNvGrpSpPr>
          <p:nvPr/>
        </p:nvGrpSpPr>
        <p:grpSpPr bwMode="auto">
          <a:xfrm>
            <a:off x="443321" y="246784"/>
            <a:ext cx="5399088" cy="3240088"/>
            <a:chOff x="2362" y="9337"/>
            <a:chExt cx="7200" cy="4320"/>
          </a:xfrm>
        </p:grpSpPr>
        <p:sp>
          <p:nvSpPr>
            <p:cNvPr id="11" name="AutoShape 37"/>
            <p:cNvSpPr>
              <a:spLocks noChangeAspect="1" noChangeArrowheads="1" noTextEdit="1"/>
            </p:cNvSpPr>
            <p:nvPr/>
          </p:nvSpPr>
          <p:spPr bwMode="auto">
            <a:xfrm>
              <a:off x="2362" y="9337"/>
              <a:ext cx="720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AutoShape 36"/>
            <p:cNvSpPr>
              <a:spLocks noChangeArrowheads="1"/>
            </p:cNvSpPr>
            <p:nvPr/>
          </p:nvSpPr>
          <p:spPr bwMode="auto">
            <a:xfrm rot="15695294">
              <a:off x="3800" y="11151"/>
              <a:ext cx="1866" cy="2337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" name="AutoShape 34"/>
            <p:cNvSpPr>
              <a:spLocks noChangeShapeType="1"/>
            </p:cNvSpPr>
            <p:nvPr/>
          </p:nvSpPr>
          <p:spPr bwMode="auto">
            <a:xfrm flipV="1">
              <a:off x="3576" y="10643"/>
              <a:ext cx="1525" cy="18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AutoShape 33"/>
            <p:cNvSpPr>
              <a:spLocks noChangeShapeType="1"/>
            </p:cNvSpPr>
            <p:nvPr/>
          </p:nvSpPr>
          <p:spPr bwMode="auto">
            <a:xfrm flipH="1" flipV="1">
              <a:off x="5112" y="10643"/>
              <a:ext cx="912" cy="243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6" name="AutoShape 32"/>
            <p:cNvSpPr>
              <a:spLocks noChangeShapeType="1"/>
            </p:cNvSpPr>
            <p:nvPr/>
          </p:nvSpPr>
          <p:spPr bwMode="auto">
            <a:xfrm flipH="1" flipV="1">
              <a:off x="5102" y="10643"/>
              <a:ext cx="649" cy="5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7" name="AutoShape 31"/>
            <p:cNvSpPr>
              <a:spLocks noChangeShapeType="1"/>
            </p:cNvSpPr>
            <p:nvPr/>
          </p:nvSpPr>
          <p:spPr bwMode="auto">
            <a:xfrm flipV="1">
              <a:off x="5085" y="10058"/>
              <a:ext cx="444" cy="58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8" name="AutoShape 30"/>
            <p:cNvSpPr>
              <a:spLocks noChangeShapeType="1"/>
            </p:cNvSpPr>
            <p:nvPr/>
          </p:nvSpPr>
          <p:spPr bwMode="auto">
            <a:xfrm flipV="1">
              <a:off x="5086" y="10210"/>
              <a:ext cx="647" cy="43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9" name="Text Box 29"/>
            <p:cNvSpPr txBox="1">
              <a:spLocks noChangeArrowheads="1"/>
            </p:cNvSpPr>
            <p:nvPr/>
          </p:nvSpPr>
          <p:spPr bwMode="auto">
            <a:xfrm>
              <a:off x="3183" y="11858"/>
              <a:ext cx="381" cy="41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28"/>
            <p:cNvSpPr txBox="1">
              <a:spLocks noChangeArrowheads="1"/>
            </p:cNvSpPr>
            <p:nvPr/>
          </p:nvSpPr>
          <p:spPr bwMode="auto">
            <a:xfrm>
              <a:off x="6329" y="12819"/>
              <a:ext cx="348" cy="4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 Box 27"/>
            <p:cNvSpPr txBox="1">
              <a:spLocks noChangeArrowheads="1"/>
            </p:cNvSpPr>
            <p:nvPr/>
          </p:nvSpPr>
          <p:spPr bwMode="auto">
            <a:xfrm>
              <a:off x="6063" y="11180"/>
              <a:ext cx="348" cy="40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AutoShape 22"/>
            <p:cNvSpPr>
              <a:spLocks noChangeShapeType="1"/>
            </p:cNvSpPr>
            <p:nvPr/>
          </p:nvSpPr>
          <p:spPr bwMode="auto">
            <a:xfrm flipH="1">
              <a:off x="3427" y="12491"/>
              <a:ext cx="149" cy="2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2627" y="12491"/>
              <a:ext cx="567" cy="34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ua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AutoShape 20"/>
            <p:cNvSpPr>
              <a:spLocks noChangeShapeType="1"/>
            </p:cNvSpPr>
            <p:nvPr/>
          </p:nvSpPr>
          <p:spPr bwMode="auto">
            <a:xfrm>
              <a:off x="5100" y="10642"/>
              <a:ext cx="177" cy="24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1" name="AutoShape 11"/>
            <p:cNvSpPr>
              <a:spLocks noChangeArrowheads="1"/>
            </p:cNvSpPr>
            <p:nvPr/>
          </p:nvSpPr>
          <p:spPr bwMode="auto">
            <a:xfrm>
              <a:off x="5531" y="11928"/>
              <a:ext cx="133" cy="154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2" name="AutoShape 10"/>
            <p:cNvSpPr>
              <a:spLocks noChangeArrowheads="1"/>
            </p:cNvSpPr>
            <p:nvPr/>
          </p:nvSpPr>
          <p:spPr bwMode="auto">
            <a:xfrm>
              <a:off x="5396" y="10886"/>
              <a:ext cx="133" cy="154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3" name="AutoShape 9"/>
            <p:cNvSpPr>
              <a:spLocks noChangeShapeType="1"/>
            </p:cNvSpPr>
            <p:nvPr/>
          </p:nvSpPr>
          <p:spPr bwMode="auto">
            <a:xfrm>
              <a:off x="5664" y="12005"/>
              <a:ext cx="224" cy="1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4" name="AutoShape 8"/>
            <p:cNvSpPr>
              <a:spLocks noChangeShapeType="1"/>
            </p:cNvSpPr>
            <p:nvPr/>
          </p:nvSpPr>
          <p:spPr bwMode="auto">
            <a:xfrm>
              <a:off x="6024" y="13073"/>
              <a:ext cx="78" cy="3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5" name="AutoShape 7"/>
            <p:cNvSpPr>
              <a:spLocks noChangeShapeType="1"/>
            </p:cNvSpPr>
            <p:nvPr/>
          </p:nvSpPr>
          <p:spPr bwMode="auto">
            <a:xfrm flipV="1">
              <a:off x="5673" y="11565"/>
              <a:ext cx="431" cy="423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6" name="AutoShape 6"/>
            <p:cNvSpPr>
              <a:spLocks noChangeShapeType="1"/>
            </p:cNvSpPr>
            <p:nvPr/>
          </p:nvSpPr>
          <p:spPr bwMode="auto">
            <a:xfrm flipV="1">
              <a:off x="5509" y="10530"/>
              <a:ext cx="432" cy="375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7" name="AutoShape 5"/>
            <p:cNvSpPr>
              <a:spLocks noChangeArrowheads="1"/>
            </p:cNvSpPr>
            <p:nvPr/>
          </p:nvSpPr>
          <p:spPr bwMode="auto">
            <a:xfrm rot="7640445">
              <a:off x="3267" y="12497"/>
              <a:ext cx="348" cy="331"/>
            </a:xfrm>
            <a:prstGeom prst="curvedUpArrow">
              <a:avLst>
                <a:gd name="adj1" fmla="val 21027"/>
                <a:gd name="adj2" fmla="val 42054"/>
                <a:gd name="adj3" fmla="val 33333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38" name="AutoShape 4"/>
            <p:cNvSpPr>
              <a:spLocks noChangeArrowheads="1"/>
            </p:cNvSpPr>
            <p:nvPr/>
          </p:nvSpPr>
          <p:spPr bwMode="auto">
            <a:xfrm rot="5636435">
              <a:off x="5853" y="13215"/>
              <a:ext cx="341" cy="331"/>
            </a:xfrm>
            <a:prstGeom prst="curvedUpArrow">
              <a:avLst>
                <a:gd name="adj1" fmla="val 20604"/>
                <a:gd name="adj2" fmla="val 41208"/>
                <a:gd name="adj3" fmla="val 33333"/>
              </a:avLst>
            </a:prstGeom>
            <a:ln>
              <a:headEnd/>
              <a:tailE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0" name="Rectangle 4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1" name="Rectangle 43"/>
          <p:cNvSpPr>
            <a:spLocks noChangeArrowheads="1"/>
          </p:cNvSpPr>
          <p:nvPr/>
        </p:nvSpPr>
        <p:spPr bwMode="auto">
          <a:xfrm>
            <a:off x="0" y="2762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2" name="Rectangle 45"/>
          <p:cNvSpPr>
            <a:spLocks noChangeArrowheads="1"/>
          </p:cNvSpPr>
          <p:nvPr/>
        </p:nvSpPr>
        <p:spPr bwMode="auto">
          <a:xfrm>
            <a:off x="0" y="9525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3" name="Rectangle 46"/>
          <p:cNvSpPr>
            <a:spLocks noChangeArrowheads="1"/>
          </p:cNvSpPr>
          <p:nvPr/>
        </p:nvSpPr>
        <p:spPr bwMode="auto">
          <a:xfrm>
            <a:off x="0" y="11715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4" name="Rectangle 47"/>
          <p:cNvSpPr>
            <a:spLocks noChangeArrowheads="1"/>
          </p:cNvSpPr>
          <p:nvPr/>
        </p:nvSpPr>
        <p:spPr bwMode="auto">
          <a:xfrm>
            <a:off x="0" y="184785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5" name="Rectangle 48"/>
          <p:cNvSpPr>
            <a:spLocks noChangeArrowheads="1"/>
          </p:cNvSpPr>
          <p:nvPr/>
        </p:nvSpPr>
        <p:spPr bwMode="auto">
          <a:xfrm>
            <a:off x="0" y="253365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6" name="Rectangle 7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7" name="Oggetto 4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926973"/>
              </p:ext>
            </p:extLst>
          </p:nvPr>
        </p:nvGraphicFramePr>
        <p:xfrm>
          <a:off x="5220072" y="3787011"/>
          <a:ext cx="2160240" cy="4320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1" name="Equazione" r:id="rId15" imgW="838200" imgH="228600" progId="Equation.3">
                  <p:embed/>
                </p:oleObj>
              </mc:Choice>
              <mc:Fallback>
                <p:oleObj name="Equazione" r:id="rId15" imgW="838200" imgH="228600" progId="Equation.3">
                  <p:embed/>
                  <p:pic>
                    <p:nvPicPr>
                      <p:cNvPr id="0" name="Object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3787011"/>
                        <a:ext cx="2160240" cy="4320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8968897"/>
              </p:ext>
            </p:extLst>
          </p:nvPr>
        </p:nvGraphicFramePr>
        <p:xfrm>
          <a:off x="2007411" y="5479288"/>
          <a:ext cx="555427" cy="402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2" name="Equazione" r:id="rId17" imgW="215806" imgH="228501" progId="Equation.3">
                  <p:embed/>
                </p:oleObj>
              </mc:Choice>
              <mc:Fallback>
                <p:oleObj name="Equazione" r:id="rId17" imgW="215806" imgH="228501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07411" y="5479288"/>
                        <a:ext cx="555427" cy="40290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" name="Oggetto 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4299896"/>
              </p:ext>
            </p:extLst>
          </p:nvPr>
        </p:nvGraphicFramePr>
        <p:xfrm>
          <a:off x="3476049" y="4178600"/>
          <a:ext cx="323528" cy="5338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3" name="Equazione" r:id="rId19" imgW="190335" imgH="317225" progId="Equation.3">
                  <p:embed/>
                </p:oleObj>
              </mc:Choice>
              <mc:Fallback>
                <p:oleObj name="Equazione" r:id="rId19" imgW="190335" imgH="317225" progId="Equation.3">
                  <p:embed/>
                  <p:pic>
                    <p:nvPicPr>
                      <p:cNvPr id="0" name="Object 7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76049" y="4178600"/>
                        <a:ext cx="323528" cy="53382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" name="Oggetto 4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7395069"/>
              </p:ext>
            </p:extLst>
          </p:nvPr>
        </p:nvGraphicFramePr>
        <p:xfrm>
          <a:off x="1613822" y="4724787"/>
          <a:ext cx="443321" cy="4620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4" name="Equazione" r:id="rId21" imgW="203112" imgH="228501" progId="Equation.3">
                  <p:embed/>
                </p:oleObj>
              </mc:Choice>
              <mc:Fallback>
                <p:oleObj name="Equazione" r:id="rId21" imgW="203112" imgH="228501" progId="Equation.3">
                  <p:embed/>
                  <p:pic>
                    <p:nvPicPr>
                      <p:cNvPr id="0" name="Object 7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3822" y="4724787"/>
                        <a:ext cx="443321" cy="4620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ggetto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20349983"/>
              </p:ext>
            </p:extLst>
          </p:nvPr>
        </p:nvGraphicFramePr>
        <p:xfrm>
          <a:off x="2028629" y="5733256"/>
          <a:ext cx="443321" cy="55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5" name="Equazione" r:id="rId23" imgW="165028" imgH="228501" progId="Equation.3">
                  <p:embed/>
                </p:oleObj>
              </mc:Choice>
              <mc:Fallback>
                <p:oleObj name="Equazione" r:id="rId23" imgW="165028" imgH="228501" progId="Equation.3">
                  <p:embed/>
                  <p:pic>
                    <p:nvPicPr>
                      <p:cNvPr id="0" name="Object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28629" y="5733256"/>
                        <a:ext cx="443321" cy="5581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2" name="Group 71"/>
          <p:cNvGrpSpPr>
            <a:grpSpLocks noChangeAspect="1"/>
          </p:cNvGrpSpPr>
          <p:nvPr/>
        </p:nvGrpSpPr>
        <p:grpSpPr bwMode="auto">
          <a:xfrm>
            <a:off x="-136706" y="4263511"/>
            <a:ext cx="5399088" cy="2057400"/>
            <a:chOff x="2362" y="1878"/>
            <a:chExt cx="7200" cy="2743"/>
          </a:xfrm>
        </p:grpSpPr>
        <p:sp>
          <p:nvSpPr>
            <p:cNvPr id="53" name="AutoShape 85"/>
            <p:cNvSpPr>
              <a:spLocks noChangeAspect="1" noChangeArrowheads="1" noTextEdit="1"/>
            </p:cNvSpPr>
            <p:nvPr/>
          </p:nvSpPr>
          <p:spPr bwMode="auto">
            <a:xfrm>
              <a:off x="2362" y="1878"/>
              <a:ext cx="7200" cy="27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4" name="AutoShape 84"/>
            <p:cNvSpPr>
              <a:spLocks noChangeShapeType="1"/>
            </p:cNvSpPr>
            <p:nvPr/>
          </p:nvSpPr>
          <p:spPr bwMode="auto">
            <a:xfrm flipV="1">
              <a:off x="4184" y="2221"/>
              <a:ext cx="2464" cy="208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5" name="AutoShape 83"/>
            <p:cNvSpPr>
              <a:spLocks noChangeShapeType="1"/>
            </p:cNvSpPr>
            <p:nvPr/>
          </p:nvSpPr>
          <p:spPr bwMode="auto">
            <a:xfrm flipH="1">
              <a:off x="4057" y="4304"/>
              <a:ext cx="127" cy="31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6" name="AutoShape 82"/>
            <p:cNvSpPr>
              <a:spLocks noChangeArrowheads="1"/>
            </p:cNvSpPr>
            <p:nvPr/>
          </p:nvSpPr>
          <p:spPr bwMode="auto">
            <a:xfrm>
              <a:off x="4762" y="3707"/>
              <a:ext cx="121" cy="121"/>
            </a:xfrm>
            <a:prstGeom prst="flowChartConnec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9" name="AutoShape 77"/>
            <p:cNvSpPr>
              <a:spLocks noChangeShapeType="1"/>
            </p:cNvSpPr>
            <p:nvPr/>
          </p:nvSpPr>
          <p:spPr bwMode="auto">
            <a:xfrm flipH="1" flipV="1">
              <a:off x="4436" y="3351"/>
              <a:ext cx="331" cy="356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1" name="AutoShape 74"/>
            <p:cNvSpPr>
              <a:spLocks noChangeArrowheads="1"/>
            </p:cNvSpPr>
            <p:nvPr/>
          </p:nvSpPr>
          <p:spPr bwMode="auto">
            <a:xfrm rot="7640445">
              <a:off x="3809" y="4319"/>
              <a:ext cx="201" cy="331"/>
            </a:xfrm>
            <a:prstGeom prst="curvedUpArrow">
              <a:avLst>
                <a:gd name="adj1" fmla="val 20000"/>
                <a:gd name="adj2" fmla="val 40000"/>
                <a:gd name="adj3" fmla="val 54892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63" name="Rectangle 8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4" name="Rectangle 87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5" name="Rectangle 88"/>
          <p:cNvSpPr>
            <a:spLocks noChangeArrowheads="1"/>
          </p:cNvSpPr>
          <p:nvPr/>
        </p:nvSpPr>
        <p:spPr bwMode="auto">
          <a:xfrm>
            <a:off x="0" y="2286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6" name="Rectangle 89"/>
          <p:cNvSpPr>
            <a:spLocks noChangeArrowheads="1"/>
          </p:cNvSpPr>
          <p:nvPr/>
        </p:nvSpPr>
        <p:spPr bwMode="auto">
          <a:xfrm>
            <a:off x="0" y="10001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7" name="Rectangle 90"/>
          <p:cNvSpPr>
            <a:spLocks noChangeArrowheads="1"/>
          </p:cNvSpPr>
          <p:nvPr/>
        </p:nvSpPr>
        <p:spPr bwMode="auto">
          <a:xfrm>
            <a:off x="0" y="16859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8" name="Rectangle 9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0" name="Rectangle 10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1" name="Oggetto 7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06930741"/>
              </p:ext>
            </p:extLst>
          </p:nvPr>
        </p:nvGraphicFramePr>
        <p:xfrm>
          <a:off x="4829175" y="5157788"/>
          <a:ext cx="2435225" cy="1255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6" name="Equazione" r:id="rId25" imgW="1409400" imgH="774360" progId="Equation.3">
                  <p:embed/>
                </p:oleObj>
              </mc:Choice>
              <mc:Fallback>
                <p:oleObj name="Equazione" r:id="rId25" imgW="1409400" imgH="774360" progId="Equation.3">
                  <p:embed/>
                  <p:pic>
                    <p:nvPicPr>
                      <p:cNvPr id="0" name="Object 10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9175" y="5157788"/>
                        <a:ext cx="2435225" cy="1255712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ggetto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9846953"/>
              </p:ext>
            </p:extLst>
          </p:nvPr>
        </p:nvGraphicFramePr>
        <p:xfrm>
          <a:off x="756438" y="5301962"/>
          <a:ext cx="469900" cy="6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7" name="Equazione" r:id="rId27" imgW="228600" imgH="330120" progId="Equation.3">
                  <p:embed/>
                </p:oleObj>
              </mc:Choice>
              <mc:Fallback>
                <p:oleObj name="Equazione" r:id="rId27" imgW="228600" imgH="330120" progId="Equation.3">
                  <p:embed/>
                  <p:pic>
                    <p:nvPicPr>
                      <p:cNvPr id="0" name="Oggetto 3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438" y="5301962"/>
                        <a:ext cx="469900" cy="6175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Ovale 21"/>
          <p:cNvSpPr/>
          <p:nvPr/>
        </p:nvSpPr>
        <p:spPr>
          <a:xfrm>
            <a:off x="3056383" y="4472046"/>
            <a:ext cx="61446" cy="9746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7" name="Connettore 2 26"/>
          <p:cNvCxnSpPr>
            <a:stCxn id="22" idx="1"/>
          </p:cNvCxnSpPr>
          <p:nvPr/>
        </p:nvCxnSpPr>
        <p:spPr>
          <a:xfrm flipH="1" flipV="1">
            <a:off x="2640204" y="4040000"/>
            <a:ext cx="425178" cy="4463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ttore 2 28"/>
          <p:cNvCxnSpPr>
            <a:stCxn id="22" idx="7"/>
          </p:cNvCxnSpPr>
          <p:nvPr/>
        </p:nvCxnSpPr>
        <p:spPr>
          <a:xfrm flipV="1">
            <a:off x="3108830" y="4130410"/>
            <a:ext cx="431075" cy="3559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ttore 2 59"/>
          <p:cNvCxnSpPr>
            <a:stCxn id="22" idx="0"/>
          </p:cNvCxnSpPr>
          <p:nvPr/>
        </p:nvCxnSpPr>
        <p:spPr>
          <a:xfrm flipV="1">
            <a:off x="3087106" y="3809840"/>
            <a:ext cx="5271" cy="6622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35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69" name="Oggetto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60804583"/>
              </p:ext>
            </p:extLst>
          </p:nvPr>
        </p:nvGraphicFramePr>
        <p:xfrm>
          <a:off x="2374848" y="4036165"/>
          <a:ext cx="443322" cy="379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8" name="Equazione" r:id="rId29" imgW="266584" imgH="228501" progId="Equation.3">
                  <p:embed/>
                </p:oleObj>
              </mc:Choice>
              <mc:Fallback>
                <p:oleObj name="Equazione" r:id="rId29" imgW="266584" imgH="228501" progId="Equation.3">
                  <p:embed/>
                  <p:pic>
                    <p:nvPicPr>
                      <p:cNvPr id="0" name="Object 3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74848" y="4036165"/>
                        <a:ext cx="443322" cy="3799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2" name="Rectangle 36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3" name="Oggetto 7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519423"/>
              </p:ext>
            </p:extLst>
          </p:nvPr>
        </p:nvGraphicFramePr>
        <p:xfrm>
          <a:off x="2718437" y="3686149"/>
          <a:ext cx="323528" cy="369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19" name="Equazione" r:id="rId31" imgW="203112" imgH="228501" progId="Equation.3">
                  <p:embed/>
                </p:oleObj>
              </mc:Choice>
              <mc:Fallback>
                <p:oleObj name="Equazione" r:id="rId31" imgW="203112" imgH="228501" progId="Equation.3">
                  <p:embed/>
                  <p:pic>
                    <p:nvPicPr>
                      <p:cNvPr id="0" name="Object 36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8437" y="3686149"/>
                        <a:ext cx="323528" cy="3697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4" name="Rectangle 36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5" name="Oggetto 7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2763115"/>
              </p:ext>
            </p:extLst>
          </p:nvPr>
        </p:nvGraphicFramePr>
        <p:xfrm>
          <a:off x="5292080" y="4221088"/>
          <a:ext cx="2376264" cy="7916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0" name="Equazione" r:id="rId33" imgW="914400" imgH="457200" progId="Equation.3">
                  <p:embed/>
                </p:oleObj>
              </mc:Choice>
              <mc:Fallback>
                <p:oleObj name="Equazione" r:id="rId33" imgW="914400" imgH="457200" progId="Equation.3">
                  <p:embed/>
                  <p:pic>
                    <p:nvPicPr>
                      <p:cNvPr id="0" name="Object 36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080" y="4221088"/>
                        <a:ext cx="2376264" cy="79169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ggetto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2077506"/>
              </p:ext>
            </p:extLst>
          </p:nvPr>
        </p:nvGraphicFramePr>
        <p:xfrm>
          <a:off x="263606" y="172244"/>
          <a:ext cx="1243012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1" name="Equazione" r:id="rId35" imgW="698400" imgH="330120" progId="Equation.3">
                  <p:embed/>
                </p:oleObj>
              </mc:Choice>
              <mc:Fallback>
                <p:oleObj name="Equazione" r:id="rId35" imgW="698400" imgH="330120" progId="Equation.3">
                  <p:embed/>
                  <p:pic>
                    <p:nvPicPr>
                      <p:cNvPr id="0" name="Oggetto 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606" y="172244"/>
                        <a:ext cx="1243012" cy="665162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6" name="CasellaDiTesto 75"/>
          <p:cNvSpPr txBox="1"/>
          <p:nvPr/>
        </p:nvSpPr>
        <p:spPr>
          <a:xfrm>
            <a:off x="3396431" y="527917"/>
            <a:ext cx="585928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Effetto dell’allungamento del link i-esimo sui centri di massa degli altri link.</a:t>
            </a:r>
            <a:endParaRPr lang="it-IT" dirty="0"/>
          </a:p>
        </p:txBody>
      </p:sp>
      <p:sp>
        <p:nvSpPr>
          <p:cNvPr id="77" name="CasellaDiTesto 76"/>
          <p:cNvSpPr txBox="1"/>
          <p:nvPr/>
        </p:nvSpPr>
        <p:spPr>
          <a:xfrm>
            <a:off x="624468" y="3415596"/>
            <a:ext cx="7632848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Effetto dell’allungamento del link i-esimo  sul centro di massa del link  stesso.          </a:t>
            </a:r>
            <a:endParaRPr lang="it-IT" dirty="0"/>
          </a:p>
        </p:txBody>
      </p:sp>
      <p:graphicFrame>
        <p:nvGraphicFramePr>
          <p:cNvPr id="13" name="Oggetto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05420299"/>
              </p:ext>
            </p:extLst>
          </p:nvPr>
        </p:nvGraphicFramePr>
        <p:xfrm>
          <a:off x="2977702" y="4774084"/>
          <a:ext cx="501855" cy="3203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422" name="Equazione" r:id="rId37" imgW="228600" imgH="177480" progId="Equation.3">
                  <p:embed/>
                </p:oleObj>
              </mc:Choice>
              <mc:Fallback>
                <p:oleObj name="Equazione" r:id="rId37" imgW="228600" imgH="177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2977702" y="4774084"/>
                        <a:ext cx="501855" cy="3203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2386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3245423"/>
              </p:ext>
            </p:extLst>
          </p:nvPr>
        </p:nvGraphicFramePr>
        <p:xfrm>
          <a:off x="252502" y="2094821"/>
          <a:ext cx="505004" cy="33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09" name="Equazione" r:id="rId3" imgW="177569" imgH="215619" progId="Equation.3">
                  <p:embed/>
                </p:oleObj>
              </mc:Choice>
              <mc:Fallback>
                <p:oleObj name="Equazione" r:id="rId3" imgW="177569" imgH="215619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2502" y="2094821"/>
                        <a:ext cx="505004" cy="3381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346852"/>
              </p:ext>
            </p:extLst>
          </p:nvPr>
        </p:nvGraphicFramePr>
        <p:xfrm>
          <a:off x="1414350" y="1509644"/>
          <a:ext cx="505004" cy="3764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0" name="Equazione" r:id="rId5" imgW="190335" imgH="215713" progId="Equation.3">
                  <p:embed/>
                </p:oleObj>
              </mc:Choice>
              <mc:Fallback>
                <p:oleObj name="Equazione" r:id="rId5" imgW="190335" imgH="215713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14350" y="1509644"/>
                        <a:ext cx="505004" cy="37646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"/>
          <p:cNvGrpSpPr>
            <a:grpSpLocks noChangeAspect="1"/>
          </p:cNvGrpSpPr>
          <p:nvPr/>
        </p:nvGrpSpPr>
        <p:grpSpPr bwMode="auto">
          <a:xfrm>
            <a:off x="316831" y="911374"/>
            <a:ext cx="4918075" cy="2643188"/>
            <a:chOff x="3003" y="10897"/>
            <a:chExt cx="6559" cy="3524"/>
          </a:xfrm>
        </p:grpSpPr>
        <p:sp>
          <p:nvSpPr>
            <p:cNvPr id="5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003" y="10897"/>
              <a:ext cx="6559" cy="3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" name="AutoShape 18"/>
            <p:cNvSpPr>
              <a:spLocks noChangeShapeType="1"/>
            </p:cNvSpPr>
            <p:nvPr/>
          </p:nvSpPr>
          <p:spPr bwMode="auto">
            <a:xfrm flipV="1">
              <a:off x="4095" y="11716"/>
              <a:ext cx="2566" cy="19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7" name="AutoShape 17"/>
            <p:cNvSpPr>
              <a:spLocks noChangeShapeType="1"/>
            </p:cNvSpPr>
            <p:nvPr/>
          </p:nvSpPr>
          <p:spPr bwMode="auto">
            <a:xfrm flipH="1">
              <a:off x="3943" y="13621"/>
              <a:ext cx="152" cy="29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" name="AutoShape 16"/>
            <p:cNvSpPr>
              <a:spLocks noChangeShapeType="1"/>
            </p:cNvSpPr>
            <p:nvPr/>
          </p:nvSpPr>
          <p:spPr bwMode="auto">
            <a:xfrm>
              <a:off x="4095" y="13621"/>
              <a:ext cx="33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" name="AutoShape 15"/>
            <p:cNvSpPr>
              <a:spLocks noChangeShapeType="1"/>
            </p:cNvSpPr>
            <p:nvPr/>
          </p:nvSpPr>
          <p:spPr bwMode="auto">
            <a:xfrm flipV="1">
              <a:off x="4095" y="13253"/>
              <a:ext cx="0" cy="3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AutoShape 14"/>
            <p:cNvSpPr>
              <a:spLocks noChangeShapeType="1"/>
            </p:cNvSpPr>
            <p:nvPr/>
          </p:nvSpPr>
          <p:spPr bwMode="auto">
            <a:xfrm flipV="1">
              <a:off x="5226" y="12592"/>
              <a:ext cx="266" cy="1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1" name="AutoShape 13"/>
            <p:cNvSpPr>
              <a:spLocks noChangeShapeType="1"/>
            </p:cNvSpPr>
            <p:nvPr/>
          </p:nvSpPr>
          <p:spPr bwMode="auto">
            <a:xfrm flipH="1">
              <a:off x="4940" y="12783"/>
              <a:ext cx="286" cy="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" name="AutoShape 12"/>
            <p:cNvSpPr>
              <a:spLocks noChangeShapeType="1"/>
            </p:cNvSpPr>
            <p:nvPr/>
          </p:nvSpPr>
          <p:spPr bwMode="auto">
            <a:xfrm>
              <a:off x="5226" y="12783"/>
              <a:ext cx="152" cy="22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" name="Text Box 7"/>
            <p:cNvSpPr txBox="1">
              <a:spLocks noChangeArrowheads="1"/>
            </p:cNvSpPr>
            <p:nvPr/>
          </p:nvSpPr>
          <p:spPr bwMode="auto">
            <a:xfrm>
              <a:off x="3410" y="13253"/>
              <a:ext cx="533" cy="3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k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 Box 6"/>
            <p:cNvSpPr txBox="1">
              <a:spLocks noChangeArrowheads="1"/>
            </p:cNvSpPr>
            <p:nvPr/>
          </p:nvSpPr>
          <p:spPr bwMode="auto">
            <a:xfrm>
              <a:off x="4076" y="13799"/>
              <a:ext cx="444" cy="3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 Box 5"/>
            <p:cNvSpPr txBox="1">
              <a:spLocks noChangeArrowheads="1"/>
            </p:cNvSpPr>
            <p:nvPr/>
          </p:nvSpPr>
          <p:spPr bwMode="auto">
            <a:xfrm>
              <a:off x="4541" y="12427"/>
              <a:ext cx="399" cy="3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 Box 4"/>
            <p:cNvSpPr txBox="1">
              <a:spLocks noChangeArrowheads="1"/>
            </p:cNvSpPr>
            <p:nvPr/>
          </p:nvSpPr>
          <p:spPr bwMode="auto">
            <a:xfrm>
              <a:off x="5606" y="12592"/>
              <a:ext cx="527" cy="3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k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 Box 3"/>
            <p:cNvSpPr txBox="1">
              <a:spLocks noChangeArrowheads="1"/>
            </p:cNvSpPr>
            <p:nvPr/>
          </p:nvSpPr>
          <p:spPr bwMode="auto">
            <a:xfrm>
              <a:off x="5378" y="13138"/>
              <a:ext cx="470" cy="3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 Box 2"/>
            <p:cNvSpPr txBox="1">
              <a:spLocks noChangeArrowheads="1"/>
            </p:cNvSpPr>
            <p:nvPr/>
          </p:nvSpPr>
          <p:spPr bwMode="auto">
            <a:xfrm>
              <a:off x="4520" y="13341"/>
              <a:ext cx="420" cy="3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</a:t>
              </a:r>
              <a:r>
                <a:rPr kumimoji="0" lang="it-IT" sz="1200" b="1" i="0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</a:t>
              </a:r>
              <a:endParaRPr kumimoji="0" lang="it-IT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>
            <a:off x="0" y="2190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505004" y="447675"/>
            <a:ext cx="4413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Matrici di Rotazione</a:t>
            </a:r>
            <a:endParaRPr lang="it-IT" sz="2400" b="1" dirty="0"/>
          </a:p>
        </p:txBody>
      </p:sp>
      <p:sp>
        <p:nvSpPr>
          <p:cNvPr id="25" name="CasellaDiTesto 24"/>
          <p:cNvSpPr txBox="1"/>
          <p:nvPr/>
        </p:nvSpPr>
        <p:spPr>
          <a:xfrm>
            <a:off x="3167698" y="57112"/>
            <a:ext cx="5948810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it-IT" dirty="0" smtClean="0"/>
              <a:t>Metodo di Cardano: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/>
              <a:t>La seconda rotazione (β su Y’) deve portare l’asse X’ su X</a:t>
            </a:r>
            <a:r>
              <a:rPr lang="it-IT" baseline="-25000" dirty="0"/>
              <a:t>2</a:t>
            </a:r>
            <a:r>
              <a:rPr lang="it-IT" dirty="0"/>
              <a:t>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it-IT" dirty="0"/>
              <a:t>La terza rotazione (α su X’’=X</a:t>
            </a:r>
            <a:r>
              <a:rPr lang="it-IT" baseline="-25000" dirty="0"/>
              <a:t>2</a:t>
            </a:r>
            <a:r>
              <a:rPr lang="it-IT" dirty="0"/>
              <a:t>) deve allineare gli assi Y e Z della terna corrente con quelli della terna finale (2).</a:t>
            </a:r>
          </a:p>
          <a:p>
            <a:pPr marL="285750" indent="-285750">
              <a:buFont typeface="Arial" pitchFamily="34" charset="0"/>
              <a:buChar char="•"/>
            </a:pPr>
            <a:endParaRPr lang="it-IT" dirty="0"/>
          </a:p>
        </p:txBody>
      </p:sp>
      <p:sp>
        <p:nvSpPr>
          <p:cNvPr id="43" name="Rectangle 46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4" name="Rectangle 51"/>
          <p:cNvSpPr>
            <a:spLocks noChangeArrowheads="1"/>
          </p:cNvSpPr>
          <p:nvPr/>
        </p:nvSpPr>
        <p:spPr bwMode="auto">
          <a:xfrm>
            <a:off x="152400" y="1524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62" name="Rectangle 70"/>
          <p:cNvSpPr>
            <a:spLocks noChangeArrowheads="1"/>
          </p:cNvSpPr>
          <p:nvPr/>
        </p:nvSpPr>
        <p:spPr bwMode="auto">
          <a:xfrm>
            <a:off x="304800" y="30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3" name="Rectangle 75"/>
          <p:cNvSpPr>
            <a:spLocks noChangeArrowheads="1"/>
          </p:cNvSpPr>
          <p:nvPr/>
        </p:nvSpPr>
        <p:spPr bwMode="auto">
          <a:xfrm>
            <a:off x="304800" y="3048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graphicFrame>
        <p:nvGraphicFramePr>
          <p:cNvPr id="81" name="Oggetto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1439572"/>
              </p:ext>
            </p:extLst>
          </p:nvPr>
        </p:nvGraphicFramePr>
        <p:xfrm>
          <a:off x="5758151" y="2796545"/>
          <a:ext cx="316831" cy="291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1" name="Equazione" r:id="rId7" imgW="203024" imgH="215713" progId="Equation.3">
                  <p:embed/>
                </p:oleObj>
              </mc:Choice>
              <mc:Fallback>
                <p:oleObj name="Equazione" r:id="rId7" imgW="203024" imgH="215713" progId="Equation.3">
                  <p:embed/>
                  <p:pic>
                    <p:nvPicPr>
                      <p:cNvPr id="0" name="Object 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8151" y="2796545"/>
                        <a:ext cx="316831" cy="2914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ggetto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36616"/>
              </p:ext>
            </p:extLst>
          </p:nvPr>
        </p:nvGraphicFramePr>
        <p:xfrm>
          <a:off x="5652271" y="3405468"/>
          <a:ext cx="310612" cy="298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2" name="Equazione" r:id="rId9" imgW="241300" imgH="228600" progId="Equation.3">
                  <p:embed/>
                </p:oleObj>
              </mc:Choice>
              <mc:Fallback>
                <p:oleObj name="Equazione" r:id="rId9" imgW="241300" imgH="228600" progId="Equation.3">
                  <p:embed/>
                  <p:pic>
                    <p:nvPicPr>
                      <p:cNvPr id="0" name="Object 8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2271" y="3405468"/>
                        <a:ext cx="310612" cy="2981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ggetto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4426766"/>
              </p:ext>
            </p:extLst>
          </p:nvPr>
        </p:nvGraphicFramePr>
        <p:xfrm>
          <a:off x="6271081" y="2802259"/>
          <a:ext cx="413063" cy="3236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3" name="Equazione" r:id="rId11" imgW="253780" imgH="215713" progId="Equation.3">
                  <p:embed/>
                </p:oleObj>
              </mc:Choice>
              <mc:Fallback>
                <p:oleObj name="Equazione" r:id="rId11" imgW="253780" imgH="215713" progId="Equation.3">
                  <p:embed/>
                  <p:pic>
                    <p:nvPicPr>
                      <p:cNvPr id="0" name="Object 8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71081" y="2802259"/>
                        <a:ext cx="413063" cy="3236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ggetto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43415525"/>
              </p:ext>
            </p:extLst>
          </p:nvPr>
        </p:nvGraphicFramePr>
        <p:xfrm>
          <a:off x="6462854" y="3401353"/>
          <a:ext cx="505004" cy="362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4" name="Equazione" r:id="rId13" imgW="253890" imgH="228501" progId="Equation.3">
                  <p:embed/>
                </p:oleObj>
              </mc:Choice>
              <mc:Fallback>
                <p:oleObj name="Equazione" r:id="rId13" imgW="253890" imgH="228501" progId="Equation.3">
                  <p:embed/>
                  <p:pic>
                    <p:nvPicPr>
                      <p:cNvPr id="0" name="Object 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2854" y="3401353"/>
                        <a:ext cx="505004" cy="3625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5" name="Group 81"/>
          <p:cNvGrpSpPr>
            <a:grpSpLocks noChangeAspect="1"/>
          </p:cNvGrpSpPr>
          <p:nvPr/>
        </p:nvGrpSpPr>
        <p:grpSpPr bwMode="auto">
          <a:xfrm>
            <a:off x="4376901" y="1443983"/>
            <a:ext cx="5399088" cy="3240088"/>
            <a:chOff x="2362" y="12015"/>
            <a:chExt cx="7200" cy="4320"/>
          </a:xfrm>
        </p:grpSpPr>
        <p:sp>
          <p:nvSpPr>
            <p:cNvPr id="86" name="AutoShape 109"/>
            <p:cNvSpPr>
              <a:spLocks noChangeAspect="1" noChangeArrowheads="1" noTextEdit="1"/>
            </p:cNvSpPr>
            <p:nvPr/>
          </p:nvSpPr>
          <p:spPr bwMode="auto">
            <a:xfrm>
              <a:off x="2362" y="12015"/>
              <a:ext cx="7200" cy="43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7" name="AutoShape 108"/>
            <p:cNvSpPr>
              <a:spLocks noChangeShapeType="1"/>
            </p:cNvSpPr>
            <p:nvPr/>
          </p:nvSpPr>
          <p:spPr bwMode="auto">
            <a:xfrm flipV="1">
              <a:off x="4017" y="14360"/>
              <a:ext cx="2668" cy="1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8" name="AutoShape 107"/>
            <p:cNvSpPr>
              <a:spLocks noChangeShapeType="1"/>
            </p:cNvSpPr>
            <p:nvPr/>
          </p:nvSpPr>
          <p:spPr bwMode="auto">
            <a:xfrm flipV="1">
              <a:off x="4017" y="12127"/>
              <a:ext cx="1619" cy="242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9" name="AutoShape 106"/>
            <p:cNvSpPr>
              <a:spLocks noChangeShapeType="1"/>
            </p:cNvSpPr>
            <p:nvPr/>
          </p:nvSpPr>
          <p:spPr bwMode="auto">
            <a:xfrm>
              <a:off x="4017" y="14548"/>
              <a:ext cx="2744" cy="14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0" name="AutoShape 105"/>
            <p:cNvSpPr>
              <a:spLocks noChangeShapeType="1"/>
            </p:cNvSpPr>
            <p:nvPr/>
          </p:nvSpPr>
          <p:spPr bwMode="auto">
            <a:xfrm flipV="1">
              <a:off x="4017" y="12787"/>
              <a:ext cx="2559" cy="17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1" name="AutoShape 104"/>
            <p:cNvSpPr>
              <a:spLocks noChangeShapeType="1"/>
            </p:cNvSpPr>
            <p:nvPr/>
          </p:nvSpPr>
          <p:spPr bwMode="auto">
            <a:xfrm flipV="1">
              <a:off x="4017" y="13685"/>
              <a:ext cx="1893" cy="8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2" name="AutoShape 103"/>
            <p:cNvSpPr>
              <a:spLocks noChangeShapeType="1"/>
            </p:cNvSpPr>
            <p:nvPr/>
          </p:nvSpPr>
          <p:spPr bwMode="auto">
            <a:xfrm>
              <a:off x="6576" y="12787"/>
              <a:ext cx="185" cy="320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3" name="AutoShape 102"/>
            <p:cNvSpPr>
              <a:spLocks noChangeShapeType="1"/>
            </p:cNvSpPr>
            <p:nvPr/>
          </p:nvSpPr>
          <p:spPr bwMode="auto">
            <a:xfrm>
              <a:off x="5636" y="12127"/>
              <a:ext cx="274" cy="155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4" name="Arc 101"/>
            <p:cNvSpPr>
              <a:spLocks/>
            </p:cNvSpPr>
            <p:nvPr/>
          </p:nvSpPr>
          <p:spPr bwMode="auto">
            <a:xfrm>
              <a:off x="4716" y="14244"/>
              <a:ext cx="121" cy="228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5" name="Text Box 100"/>
            <p:cNvSpPr txBox="1">
              <a:spLocks noChangeArrowheads="1"/>
            </p:cNvSpPr>
            <p:nvPr/>
          </p:nvSpPr>
          <p:spPr bwMode="auto">
            <a:xfrm>
              <a:off x="5554" y="13899"/>
              <a:ext cx="483" cy="34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β</a:t>
              </a:r>
              <a:r>
                <a:rPr kumimoji="0" lang="it-IT" sz="1100" b="0" i="1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 Box 99"/>
            <p:cNvSpPr txBox="1">
              <a:spLocks noChangeArrowheads="1"/>
            </p:cNvSpPr>
            <p:nvPr/>
          </p:nvSpPr>
          <p:spPr bwMode="auto">
            <a:xfrm>
              <a:off x="3850" y="13716"/>
              <a:ext cx="333" cy="4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7" name="Text Box 98"/>
            <p:cNvSpPr txBox="1">
              <a:spLocks noChangeArrowheads="1"/>
            </p:cNvSpPr>
            <p:nvPr/>
          </p:nvSpPr>
          <p:spPr bwMode="auto">
            <a:xfrm>
              <a:off x="6875" y="15886"/>
              <a:ext cx="394" cy="3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 Box 97"/>
            <p:cNvSpPr txBox="1">
              <a:spLocks noChangeArrowheads="1"/>
            </p:cNvSpPr>
            <p:nvPr/>
          </p:nvSpPr>
          <p:spPr bwMode="auto">
            <a:xfrm>
              <a:off x="6685" y="12567"/>
              <a:ext cx="444" cy="33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0" name="Text Box 94"/>
            <p:cNvSpPr txBox="1">
              <a:spLocks noChangeArrowheads="1"/>
            </p:cNvSpPr>
            <p:nvPr/>
          </p:nvSpPr>
          <p:spPr bwMode="auto">
            <a:xfrm>
              <a:off x="6875" y="14244"/>
              <a:ext cx="394" cy="45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1" name="AutoShape 93"/>
            <p:cNvSpPr>
              <a:spLocks noChangeShapeType="1"/>
            </p:cNvSpPr>
            <p:nvPr/>
          </p:nvSpPr>
          <p:spPr bwMode="auto">
            <a:xfrm flipV="1">
              <a:off x="4017" y="14244"/>
              <a:ext cx="0" cy="3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2" name="AutoShape 92"/>
            <p:cNvSpPr>
              <a:spLocks noChangeShapeType="1"/>
            </p:cNvSpPr>
            <p:nvPr/>
          </p:nvSpPr>
          <p:spPr bwMode="auto">
            <a:xfrm>
              <a:off x="4017" y="14548"/>
              <a:ext cx="68" cy="2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3" name="AutoShape 91"/>
            <p:cNvSpPr>
              <a:spLocks noChangeShapeType="1"/>
            </p:cNvSpPr>
            <p:nvPr/>
          </p:nvSpPr>
          <p:spPr bwMode="auto">
            <a:xfrm flipV="1">
              <a:off x="4017" y="14360"/>
              <a:ext cx="411" cy="1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4" name="AutoShape 90"/>
            <p:cNvSpPr>
              <a:spLocks noChangeShapeType="1"/>
            </p:cNvSpPr>
            <p:nvPr/>
          </p:nvSpPr>
          <p:spPr bwMode="auto">
            <a:xfrm>
              <a:off x="4017" y="14548"/>
              <a:ext cx="41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109" name="Rectangle 1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0" name="Rectangle 115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1" name="Rectangle 118"/>
          <p:cNvSpPr>
            <a:spLocks noChangeArrowheads="1"/>
          </p:cNvSpPr>
          <p:nvPr/>
        </p:nvSpPr>
        <p:spPr bwMode="auto">
          <a:xfrm>
            <a:off x="0" y="228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2" name="Rectangle 119"/>
          <p:cNvSpPr>
            <a:spLocks noChangeArrowheads="1"/>
          </p:cNvSpPr>
          <p:nvPr/>
        </p:nvSpPr>
        <p:spPr bwMode="auto">
          <a:xfrm>
            <a:off x="0" y="4476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3" name="Rectangle 120"/>
          <p:cNvSpPr>
            <a:spLocks noChangeArrowheads="1"/>
          </p:cNvSpPr>
          <p:nvPr/>
        </p:nvSpPr>
        <p:spPr bwMode="auto">
          <a:xfrm>
            <a:off x="0" y="11334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4" name="Rectangle 121"/>
          <p:cNvSpPr>
            <a:spLocks noChangeArrowheads="1"/>
          </p:cNvSpPr>
          <p:nvPr/>
        </p:nvSpPr>
        <p:spPr bwMode="auto">
          <a:xfrm>
            <a:off x="0" y="18002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5" name="Rectangle 1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16" name="Oggetto 1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1518659"/>
              </p:ext>
            </p:extLst>
          </p:nvPr>
        </p:nvGraphicFramePr>
        <p:xfrm>
          <a:off x="3791248" y="1714717"/>
          <a:ext cx="1561504" cy="6363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5" name="Equazione" r:id="rId15" imgW="990360" imgH="444240" progId="Equation.3">
                  <p:embed/>
                </p:oleObj>
              </mc:Choice>
              <mc:Fallback>
                <p:oleObj name="Equazione" r:id="rId15" imgW="990360" imgH="444240" progId="Equation.3">
                  <p:embed/>
                  <p:pic>
                    <p:nvPicPr>
                      <p:cNvPr id="0" name="Object 1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91248" y="1714717"/>
                        <a:ext cx="1561504" cy="6363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7" name="Rectangle 1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18" name="Oggetto 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4965692"/>
              </p:ext>
            </p:extLst>
          </p:nvPr>
        </p:nvGraphicFramePr>
        <p:xfrm>
          <a:off x="3779912" y="2230746"/>
          <a:ext cx="1584176" cy="647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6" name="Equazione" r:id="rId17" imgW="1028700" imgH="457200" progId="Equation.3">
                  <p:embed/>
                </p:oleObj>
              </mc:Choice>
              <mc:Fallback>
                <p:oleObj name="Equazione" r:id="rId17" imgW="1028700" imgH="457200" progId="Equation.3">
                  <p:embed/>
                  <p:pic>
                    <p:nvPicPr>
                      <p:cNvPr id="0" name="Object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2230746"/>
                        <a:ext cx="1584176" cy="6472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9" name="Rectangle 1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20" name="Oggetto 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9373099"/>
              </p:ext>
            </p:extLst>
          </p:nvPr>
        </p:nvGraphicFramePr>
        <p:xfrm>
          <a:off x="3036030" y="2908036"/>
          <a:ext cx="2439888" cy="44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7" name="Equazione" r:id="rId19" imgW="1764534" imgH="317362" progId="Equation.3">
                  <p:embed/>
                </p:oleObj>
              </mc:Choice>
              <mc:Fallback>
                <p:oleObj name="Equazione" r:id="rId19" imgW="1764534" imgH="317362" progId="Equation.3">
                  <p:embed/>
                  <p:pic>
                    <p:nvPicPr>
                      <p:cNvPr id="0" name="Object 1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6030" y="2908036"/>
                        <a:ext cx="2439888" cy="447012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" name="Oggetto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592581"/>
              </p:ext>
            </p:extLst>
          </p:nvPr>
        </p:nvGraphicFramePr>
        <p:xfrm>
          <a:off x="4647321" y="4710415"/>
          <a:ext cx="2032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8" name="Equazione" r:id="rId21" imgW="152334" imgH="228501" progId="Equation.3">
                  <p:embed/>
                </p:oleObj>
              </mc:Choice>
              <mc:Fallback>
                <p:oleObj name="Equazione" r:id="rId21" imgW="152334" imgH="228501" progId="Equation.3">
                  <p:embed/>
                  <p:pic>
                    <p:nvPicPr>
                      <p:cNvPr id="0" name="Object 1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7321" y="4710415"/>
                        <a:ext cx="203200" cy="3048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2" name="Oggetto 1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0591689"/>
              </p:ext>
            </p:extLst>
          </p:nvPr>
        </p:nvGraphicFramePr>
        <p:xfrm>
          <a:off x="3672045" y="4230706"/>
          <a:ext cx="304800" cy="365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19" name="Equazione" r:id="rId23" imgW="190500" imgH="228600" progId="Equation.3">
                  <p:embed/>
                </p:oleObj>
              </mc:Choice>
              <mc:Fallback>
                <p:oleObj name="Equazione" r:id="rId23" imgW="190500" imgH="228600" progId="Equation.3">
                  <p:embed/>
                  <p:pic>
                    <p:nvPicPr>
                      <p:cNvPr id="0" name="Object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72045" y="4230706"/>
                        <a:ext cx="304800" cy="36576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3" name="Oggetto 1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247604"/>
              </p:ext>
            </p:extLst>
          </p:nvPr>
        </p:nvGraphicFramePr>
        <p:xfrm>
          <a:off x="3760758" y="5361283"/>
          <a:ext cx="505004" cy="362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0" name="Equazione" r:id="rId25" imgW="253890" imgH="228501" progId="Equation.3">
                  <p:embed/>
                </p:oleObj>
              </mc:Choice>
              <mc:Fallback>
                <p:oleObj name="Equazione" r:id="rId25" imgW="253890" imgH="228501" progId="Equation.3">
                  <p:embed/>
                  <p:pic>
                    <p:nvPicPr>
                      <p:cNvPr id="0" name="Object 14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60758" y="5361283"/>
                        <a:ext cx="505004" cy="3625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4" name="Oggetto 1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0085360"/>
              </p:ext>
            </p:extLst>
          </p:nvPr>
        </p:nvGraphicFramePr>
        <p:xfrm>
          <a:off x="3145816" y="4860489"/>
          <a:ext cx="304799" cy="4303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1" name="Equazione" r:id="rId26" imgW="165028" imgH="228501" progId="Equation.3">
                  <p:embed/>
                </p:oleObj>
              </mc:Choice>
              <mc:Fallback>
                <p:oleObj name="Equazione" r:id="rId26" imgW="165028" imgH="228501" progId="Equation.3">
                  <p:embed/>
                  <p:pic>
                    <p:nvPicPr>
                      <p:cNvPr id="0" name="Object 14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5816" y="4860489"/>
                        <a:ext cx="304799" cy="43030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5" name="Group 139"/>
          <p:cNvGrpSpPr>
            <a:grpSpLocks noChangeAspect="1"/>
          </p:cNvGrpSpPr>
          <p:nvPr/>
        </p:nvGrpSpPr>
        <p:grpSpPr bwMode="auto">
          <a:xfrm>
            <a:off x="2514017" y="3461846"/>
            <a:ext cx="5022850" cy="3106738"/>
            <a:chOff x="2863" y="12015"/>
            <a:chExt cx="6699" cy="4143"/>
          </a:xfrm>
        </p:grpSpPr>
        <p:sp>
          <p:nvSpPr>
            <p:cNvPr id="126" name="AutoShape 160"/>
            <p:cNvSpPr>
              <a:spLocks noChangeAspect="1" noChangeArrowheads="1" noTextEdit="1"/>
            </p:cNvSpPr>
            <p:nvPr/>
          </p:nvSpPr>
          <p:spPr bwMode="auto">
            <a:xfrm>
              <a:off x="2863" y="12015"/>
              <a:ext cx="6699" cy="4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7" name="AutoShape 159"/>
            <p:cNvSpPr>
              <a:spLocks noChangeShapeType="1"/>
            </p:cNvSpPr>
            <p:nvPr/>
          </p:nvSpPr>
          <p:spPr bwMode="auto">
            <a:xfrm flipV="1">
              <a:off x="4017" y="14360"/>
              <a:ext cx="2668" cy="1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8" name="AutoShape 158"/>
            <p:cNvSpPr>
              <a:spLocks noChangeShapeType="1"/>
            </p:cNvSpPr>
            <p:nvPr/>
          </p:nvSpPr>
          <p:spPr bwMode="auto">
            <a:xfrm flipV="1">
              <a:off x="4017" y="12787"/>
              <a:ext cx="1619" cy="17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29" name="AutoShape 157"/>
            <p:cNvSpPr>
              <a:spLocks noChangeShapeType="1"/>
            </p:cNvSpPr>
            <p:nvPr/>
          </p:nvSpPr>
          <p:spPr bwMode="auto">
            <a:xfrm>
              <a:off x="4017" y="14548"/>
              <a:ext cx="2744" cy="144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0" name="AutoShape 156"/>
            <p:cNvSpPr>
              <a:spLocks noChangeShapeType="1"/>
            </p:cNvSpPr>
            <p:nvPr/>
          </p:nvSpPr>
          <p:spPr bwMode="auto">
            <a:xfrm flipV="1">
              <a:off x="4017" y="12787"/>
              <a:ext cx="2559" cy="17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1" name="AutoShape 155"/>
            <p:cNvSpPr>
              <a:spLocks noChangeShapeType="1"/>
            </p:cNvSpPr>
            <p:nvPr/>
          </p:nvSpPr>
          <p:spPr bwMode="auto">
            <a:xfrm>
              <a:off x="6576" y="12787"/>
              <a:ext cx="185" cy="320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3" name="Text Box 152"/>
            <p:cNvSpPr txBox="1">
              <a:spLocks noChangeArrowheads="1"/>
            </p:cNvSpPr>
            <p:nvPr/>
          </p:nvSpPr>
          <p:spPr bwMode="auto">
            <a:xfrm>
              <a:off x="3381" y="14672"/>
              <a:ext cx="330" cy="45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Text Box 151"/>
            <p:cNvSpPr txBox="1">
              <a:spLocks noChangeArrowheads="1"/>
            </p:cNvSpPr>
            <p:nvPr/>
          </p:nvSpPr>
          <p:spPr bwMode="auto">
            <a:xfrm>
              <a:off x="6875" y="15819"/>
              <a:ext cx="394" cy="33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 Box 150"/>
            <p:cNvSpPr txBox="1">
              <a:spLocks noChangeArrowheads="1"/>
            </p:cNvSpPr>
            <p:nvPr/>
          </p:nvSpPr>
          <p:spPr bwMode="auto">
            <a:xfrm>
              <a:off x="6685" y="12454"/>
              <a:ext cx="444" cy="33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6" name="Arc 149"/>
            <p:cNvSpPr>
              <a:spLocks/>
            </p:cNvSpPr>
            <p:nvPr/>
          </p:nvSpPr>
          <p:spPr bwMode="auto">
            <a:xfrm>
              <a:off x="4491" y="13564"/>
              <a:ext cx="1088" cy="1193"/>
            </a:xfrm>
            <a:custGeom>
              <a:avLst/>
              <a:gdLst>
                <a:gd name="G0" fmla="+- 0 0 0"/>
                <a:gd name="G1" fmla="+- 19841 0 0"/>
                <a:gd name="G2" fmla="+- 21600 0 0"/>
                <a:gd name="T0" fmla="*/ 8537 w 20875"/>
                <a:gd name="T1" fmla="*/ 0 h 19841"/>
                <a:gd name="T2" fmla="*/ 20875 w 20875"/>
                <a:gd name="T3" fmla="*/ 14293 h 19841"/>
                <a:gd name="T4" fmla="*/ 0 w 20875"/>
                <a:gd name="T5" fmla="*/ 19841 h 19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875" h="19841" fill="none" extrusionOk="0">
                  <a:moveTo>
                    <a:pt x="8537" y="-1"/>
                  </a:moveTo>
                  <a:cubicBezTo>
                    <a:pt x="14624" y="2619"/>
                    <a:pt x="19173" y="7888"/>
                    <a:pt x="20875" y="14292"/>
                  </a:cubicBezTo>
                </a:path>
                <a:path w="20875" h="19841" stroke="0" extrusionOk="0">
                  <a:moveTo>
                    <a:pt x="8537" y="-1"/>
                  </a:moveTo>
                  <a:cubicBezTo>
                    <a:pt x="14624" y="2619"/>
                    <a:pt x="19173" y="7888"/>
                    <a:pt x="20875" y="14292"/>
                  </a:cubicBezTo>
                  <a:lnTo>
                    <a:pt x="0" y="19841"/>
                  </a:lnTo>
                  <a:close/>
                </a:path>
              </a:pathLst>
            </a:custGeom>
            <a:noFill/>
            <a:ln w="9525">
              <a:solidFill>
                <a:srgbClr val="0070C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8" name="Text Box 146"/>
            <p:cNvSpPr txBox="1">
              <a:spLocks noChangeArrowheads="1"/>
            </p:cNvSpPr>
            <p:nvPr/>
          </p:nvSpPr>
          <p:spPr bwMode="auto">
            <a:xfrm>
              <a:off x="6875" y="14182"/>
              <a:ext cx="394" cy="36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AutoShape 145"/>
            <p:cNvSpPr>
              <a:spLocks noChangeShapeType="1"/>
            </p:cNvSpPr>
            <p:nvPr/>
          </p:nvSpPr>
          <p:spPr bwMode="auto">
            <a:xfrm flipV="1">
              <a:off x="4043" y="14182"/>
              <a:ext cx="272" cy="36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0" name="AutoShape 144"/>
            <p:cNvSpPr>
              <a:spLocks noChangeShapeType="1"/>
            </p:cNvSpPr>
            <p:nvPr/>
          </p:nvSpPr>
          <p:spPr bwMode="auto">
            <a:xfrm>
              <a:off x="4043" y="14548"/>
              <a:ext cx="37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143" name="Rectangle 16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44" name="Rectangle 162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5" name="Rectangle 166"/>
          <p:cNvSpPr>
            <a:spLocks noChangeArrowheads="1"/>
          </p:cNvSpPr>
          <p:nvPr/>
        </p:nvSpPr>
        <p:spPr bwMode="auto">
          <a:xfrm>
            <a:off x="0" y="228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6" name="Rectangle 168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47" name="Rectangle 169"/>
          <p:cNvSpPr>
            <a:spLocks noChangeArrowheads="1"/>
          </p:cNvSpPr>
          <p:nvPr/>
        </p:nvSpPr>
        <p:spPr bwMode="auto">
          <a:xfrm>
            <a:off x="0" y="7239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48" name="Rectangle 17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49" name="Oggetto 14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5597185"/>
              </p:ext>
            </p:extLst>
          </p:nvPr>
        </p:nvGraphicFramePr>
        <p:xfrm>
          <a:off x="6806700" y="4795270"/>
          <a:ext cx="1744877" cy="6563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2" name="Equazione" r:id="rId28" imgW="736280" imgH="393529" progId="Equation.3">
                  <p:embed/>
                </p:oleObj>
              </mc:Choice>
              <mc:Fallback>
                <p:oleObj name="Equazione" r:id="rId28" imgW="736280" imgH="393529" progId="Equation.3">
                  <p:embed/>
                  <p:pic>
                    <p:nvPicPr>
                      <p:cNvPr id="0" name="Object 17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6700" y="4795270"/>
                        <a:ext cx="1744877" cy="656373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0" name="Rectangle 17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51" name="Oggetto 1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6097815"/>
              </p:ext>
            </p:extLst>
          </p:nvPr>
        </p:nvGraphicFramePr>
        <p:xfrm>
          <a:off x="5788428" y="5451643"/>
          <a:ext cx="3054053" cy="634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3" name="Equazione" r:id="rId30" imgW="1625600" imgH="330200" progId="Equation.3">
                  <p:embed/>
                </p:oleObj>
              </mc:Choice>
              <mc:Fallback>
                <p:oleObj name="Equazione" r:id="rId30" imgW="1625600" imgH="330200" progId="Equation.3">
                  <p:embed/>
                  <p:pic>
                    <p:nvPicPr>
                      <p:cNvPr id="0" name="Object 17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88428" y="5451643"/>
                        <a:ext cx="3054053" cy="634950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" name="Rectangle 17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54" name="Oggetto 1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7604979"/>
              </p:ext>
            </p:extLst>
          </p:nvPr>
        </p:nvGraphicFramePr>
        <p:xfrm>
          <a:off x="172049" y="860423"/>
          <a:ext cx="2794626" cy="5016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4" name="Equazione" r:id="rId32" imgW="1435100" imgH="241300" progId="Equation.3">
                  <p:embed/>
                </p:oleObj>
              </mc:Choice>
              <mc:Fallback>
                <p:oleObj name="Equazione" r:id="rId32" imgW="1435100" imgH="241300" progId="Equation.3">
                  <p:embed/>
                  <p:pic>
                    <p:nvPicPr>
                      <p:cNvPr id="0" name="Object 17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049" y="860423"/>
                        <a:ext cx="2794626" cy="501652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9" name="Group 1"/>
          <p:cNvGrpSpPr>
            <a:grpSpLocks noChangeAspect="1"/>
          </p:cNvGrpSpPr>
          <p:nvPr/>
        </p:nvGrpSpPr>
        <p:grpSpPr bwMode="auto">
          <a:xfrm>
            <a:off x="107367" y="2954520"/>
            <a:ext cx="4918075" cy="2643188"/>
            <a:chOff x="3003" y="10897"/>
            <a:chExt cx="6559" cy="3524"/>
          </a:xfrm>
        </p:grpSpPr>
        <p:sp>
          <p:nvSpPr>
            <p:cNvPr id="105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003" y="10897"/>
              <a:ext cx="6559" cy="35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6" name="AutoShape 18"/>
            <p:cNvSpPr>
              <a:spLocks noChangeShapeType="1"/>
            </p:cNvSpPr>
            <p:nvPr/>
          </p:nvSpPr>
          <p:spPr bwMode="auto">
            <a:xfrm flipV="1">
              <a:off x="4095" y="11716"/>
              <a:ext cx="2566" cy="190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7" name="AutoShape 17"/>
            <p:cNvSpPr>
              <a:spLocks noChangeShapeType="1"/>
            </p:cNvSpPr>
            <p:nvPr/>
          </p:nvSpPr>
          <p:spPr bwMode="auto">
            <a:xfrm flipH="1">
              <a:off x="3943" y="13621"/>
              <a:ext cx="152" cy="6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8" name="AutoShape 16"/>
            <p:cNvSpPr>
              <a:spLocks noChangeShapeType="1"/>
            </p:cNvSpPr>
            <p:nvPr/>
          </p:nvSpPr>
          <p:spPr bwMode="auto">
            <a:xfrm>
              <a:off x="4095" y="13621"/>
              <a:ext cx="731" cy="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2" name="AutoShape 15"/>
            <p:cNvSpPr>
              <a:spLocks noChangeShapeType="1"/>
            </p:cNvSpPr>
            <p:nvPr/>
          </p:nvSpPr>
          <p:spPr bwMode="auto">
            <a:xfrm flipH="1" flipV="1">
              <a:off x="4034" y="12816"/>
              <a:ext cx="61" cy="8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37" name="AutoShape 14"/>
            <p:cNvSpPr>
              <a:spLocks noChangeShapeType="1"/>
            </p:cNvSpPr>
            <p:nvPr/>
          </p:nvSpPr>
          <p:spPr bwMode="auto">
            <a:xfrm flipV="1">
              <a:off x="5226" y="12390"/>
              <a:ext cx="532" cy="39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1" name="AutoShape 13"/>
            <p:cNvSpPr>
              <a:spLocks noChangeShapeType="1"/>
            </p:cNvSpPr>
            <p:nvPr/>
          </p:nvSpPr>
          <p:spPr bwMode="auto">
            <a:xfrm flipH="1" flipV="1">
              <a:off x="4721" y="12722"/>
              <a:ext cx="505" cy="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42" name="AutoShape 12"/>
            <p:cNvSpPr>
              <a:spLocks noChangeShapeType="1"/>
            </p:cNvSpPr>
            <p:nvPr/>
          </p:nvSpPr>
          <p:spPr bwMode="auto">
            <a:xfrm>
              <a:off x="5226" y="12783"/>
              <a:ext cx="266" cy="40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56" name="Text Box 5"/>
            <p:cNvSpPr txBox="1">
              <a:spLocks noChangeArrowheads="1"/>
            </p:cNvSpPr>
            <p:nvPr/>
          </p:nvSpPr>
          <p:spPr bwMode="auto">
            <a:xfrm>
              <a:off x="3471" y="13425"/>
              <a:ext cx="399" cy="3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Text Box 4"/>
            <p:cNvSpPr txBox="1">
              <a:spLocks noChangeArrowheads="1"/>
            </p:cNvSpPr>
            <p:nvPr/>
          </p:nvSpPr>
          <p:spPr bwMode="auto">
            <a:xfrm>
              <a:off x="5831" y="12327"/>
              <a:ext cx="527" cy="35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k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Text Box 3"/>
            <p:cNvSpPr txBox="1">
              <a:spLocks noChangeArrowheads="1"/>
            </p:cNvSpPr>
            <p:nvPr/>
          </p:nvSpPr>
          <p:spPr bwMode="auto">
            <a:xfrm>
              <a:off x="5333" y="13365"/>
              <a:ext cx="470" cy="35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</a:t>
              </a:r>
              <a:r>
                <a:rPr kumimoji="0" lang="it-IT" sz="1200" b="1" i="0" u="none" strike="noStrike" cap="none" normalizeH="0" baseline="-3000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14" name="Connettore 2 13"/>
          <p:cNvCxnSpPr/>
          <p:nvPr/>
        </p:nvCxnSpPr>
        <p:spPr>
          <a:xfrm flipH="1">
            <a:off x="622008" y="5049893"/>
            <a:ext cx="270623" cy="2409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V="1">
            <a:off x="914099" y="4347312"/>
            <a:ext cx="164550" cy="687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Arco 30"/>
          <p:cNvSpPr/>
          <p:nvPr/>
        </p:nvSpPr>
        <p:spPr>
          <a:xfrm>
            <a:off x="730563" y="4508275"/>
            <a:ext cx="321330" cy="4571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60" name="Text Box 100"/>
          <p:cNvSpPr txBox="1">
            <a:spLocks noChangeArrowheads="1"/>
          </p:cNvSpPr>
          <p:nvPr/>
        </p:nvSpPr>
        <p:spPr bwMode="auto">
          <a:xfrm>
            <a:off x="393211" y="3915896"/>
            <a:ext cx="457594" cy="40317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β</a:t>
            </a:r>
            <a:r>
              <a:rPr kumimoji="0" lang="it-IT" sz="1600" b="0" i="1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</a:t>
            </a:r>
            <a:endParaRPr kumimoji="0" lang="it-IT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1" name="Connettore 2 160"/>
          <p:cNvCxnSpPr/>
          <p:nvPr/>
        </p:nvCxnSpPr>
        <p:spPr>
          <a:xfrm flipV="1">
            <a:off x="1768797" y="3791042"/>
            <a:ext cx="164550" cy="6214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2" name="AutoShape 16"/>
          <p:cNvSpPr>
            <a:spLocks noChangeShapeType="1"/>
          </p:cNvSpPr>
          <p:nvPr/>
        </p:nvSpPr>
        <p:spPr bwMode="auto">
          <a:xfrm>
            <a:off x="1809349" y="4373617"/>
            <a:ext cx="464515" cy="45719"/>
          </a:xfrm>
          <a:prstGeom prst="straightConnector1">
            <a:avLst/>
          </a:prstGeom>
          <a:ln>
            <a:headEnd/>
            <a:tailEnd type="triangle" w="med" len="med"/>
          </a:ln>
          <a:ex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63" name="Text Box 7"/>
          <p:cNvSpPr txBox="1">
            <a:spLocks noChangeArrowheads="1"/>
          </p:cNvSpPr>
          <p:nvPr/>
        </p:nvSpPr>
        <p:spPr bwMode="auto">
          <a:xfrm>
            <a:off x="889934" y="3938382"/>
            <a:ext cx="515702" cy="4089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it-IT" sz="12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</a:t>
            </a:r>
            <a:endParaRPr kumimoji="0" lang="it-IT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4" name="Text Box 7"/>
          <p:cNvSpPr txBox="1">
            <a:spLocks noChangeArrowheads="1"/>
          </p:cNvSpPr>
          <p:nvPr/>
        </p:nvSpPr>
        <p:spPr bwMode="auto">
          <a:xfrm>
            <a:off x="1405636" y="3382112"/>
            <a:ext cx="515702" cy="4089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K</a:t>
            </a:r>
            <a:r>
              <a:rPr kumimoji="0" lang="it-IT" sz="1200" b="1" i="0" u="none" strike="noStrike" cap="none" normalizeH="0" baseline="-2500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12</a:t>
            </a:r>
            <a:endParaRPr kumimoji="0" lang="it-IT" sz="1800" b="0" i="0" u="none" strike="noStrike" cap="none" normalizeH="0" baseline="-2500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Arco 32"/>
          <p:cNvSpPr/>
          <p:nvPr/>
        </p:nvSpPr>
        <p:spPr>
          <a:xfrm>
            <a:off x="1732304" y="3986026"/>
            <a:ext cx="288307" cy="37407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35" name="Oggetto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016229"/>
              </p:ext>
            </p:extLst>
          </p:nvPr>
        </p:nvGraphicFramePr>
        <p:xfrm>
          <a:off x="2062726" y="3543588"/>
          <a:ext cx="422275" cy="381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425" name="Equazione" r:id="rId34" imgW="177480" imgH="228600" progId="Equation.3">
                  <p:embed/>
                </p:oleObj>
              </mc:Choice>
              <mc:Fallback>
                <p:oleObj name="Equazione" r:id="rId34" imgW="177480" imgH="228600" progId="Equation.3">
                  <p:embed/>
                  <p:pic>
                    <p:nvPicPr>
                      <p:cNvPr id="0" name="Oggetto 1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2726" y="3543588"/>
                        <a:ext cx="422275" cy="381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2971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0" name="Rectangle 24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1" name="Rectangle 28"/>
          <p:cNvSpPr>
            <a:spLocks noChangeArrowheads="1"/>
          </p:cNvSpPr>
          <p:nvPr/>
        </p:nvSpPr>
        <p:spPr bwMode="auto">
          <a:xfrm>
            <a:off x="0" y="2286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2" name="Rectangle 30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43" name="Rectangle 31"/>
          <p:cNvSpPr>
            <a:spLocks noChangeArrowheads="1"/>
          </p:cNvSpPr>
          <p:nvPr/>
        </p:nvSpPr>
        <p:spPr bwMode="auto">
          <a:xfrm>
            <a:off x="0" y="7239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44" name="CasellaDiTesto 43"/>
          <p:cNvSpPr txBox="1"/>
          <p:nvPr/>
        </p:nvSpPr>
        <p:spPr>
          <a:xfrm>
            <a:off x="611560" y="457200"/>
            <a:ext cx="55446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Analisi cinematica di accelerazione</a:t>
            </a:r>
            <a:endParaRPr lang="it-IT" sz="2400" b="1" dirty="0"/>
          </a:p>
        </p:txBody>
      </p:sp>
      <p:sp>
        <p:nvSpPr>
          <p:cNvPr id="45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6" name="Oggetto 4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384075"/>
              </p:ext>
            </p:extLst>
          </p:nvPr>
        </p:nvGraphicFramePr>
        <p:xfrm>
          <a:off x="395536" y="826532"/>
          <a:ext cx="1800200" cy="746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8" name="Equazione" r:id="rId3" imgW="736600" imgH="330200" progId="Equation.3">
                  <p:embed/>
                </p:oleObj>
              </mc:Choice>
              <mc:Fallback>
                <p:oleObj name="Equazione" r:id="rId3" imgW="736600" imgH="330200" progId="Equation.3">
                  <p:embed/>
                  <p:pic>
                    <p:nvPicPr>
                      <p:cNvPr id="0" name="Object 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5536" y="826532"/>
                        <a:ext cx="1800200" cy="7468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ectangle 4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48" name="Oggetto 4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0644552"/>
              </p:ext>
            </p:extLst>
          </p:nvPr>
        </p:nvGraphicFramePr>
        <p:xfrm>
          <a:off x="4139952" y="826532"/>
          <a:ext cx="2448272" cy="7468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19" name="Equazione" r:id="rId5" imgW="1168400" imgH="330200" progId="Equation.3">
                  <p:embed/>
                </p:oleObj>
              </mc:Choice>
              <mc:Fallback>
                <p:oleObj name="Equazione" r:id="rId5" imgW="1168400" imgH="330200" progId="Equation.3">
                  <p:embed/>
                  <p:pic>
                    <p:nvPicPr>
                      <p:cNvPr id="0" name="Object 3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39952" y="826532"/>
                        <a:ext cx="2448272" cy="746880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Freccia a destra 48"/>
          <p:cNvSpPr/>
          <p:nvPr/>
        </p:nvSpPr>
        <p:spPr>
          <a:xfrm>
            <a:off x="2555776" y="967602"/>
            <a:ext cx="1080120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aphicFrame>
        <p:nvGraphicFramePr>
          <p:cNvPr id="51" name="Oggetto 5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3845150"/>
              </p:ext>
            </p:extLst>
          </p:nvPr>
        </p:nvGraphicFramePr>
        <p:xfrm>
          <a:off x="2465775" y="2276475"/>
          <a:ext cx="323528" cy="40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0" name="Equazione" r:id="rId7" imgW="177646" imgH="228402" progId="Equation.3">
                  <p:embed/>
                </p:oleObj>
              </mc:Choice>
              <mc:Fallback>
                <p:oleObj name="Equazione" r:id="rId7" imgW="177646" imgH="228402" progId="Equation.3">
                  <p:embed/>
                  <p:pic>
                    <p:nvPicPr>
                      <p:cNvPr id="0" name="Object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5775" y="2276475"/>
                        <a:ext cx="323528" cy="40866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ggetto 5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119500"/>
              </p:ext>
            </p:extLst>
          </p:nvPr>
        </p:nvGraphicFramePr>
        <p:xfrm>
          <a:off x="2954664" y="1876983"/>
          <a:ext cx="282343" cy="3417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1" name="Equazione" r:id="rId9" imgW="177569" imgH="215619" progId="Equation.3">
                  <p:embed/>
                </p:oleObj>
              </mc:Choice>
              <mc:Fallback>
                <p:oleObj name="Equazione" r:id="rId9" imgW="177569" imgH="215619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54664" y="1876983"/>
                        <a:ext cx="282343" cy="3417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ggetto 5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9992"/>
              </p:ext>
            </p:extLst>
          </p:nvPr>
        </p:nvGraphicFramePr>
        <p:xfrm>
          <a:off x="1865175" y="1590675"/>
          <a:ext cx="5143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2" name="Equazione" r:id="rId11" imgW="253890" imgH="228501" progId="Equation.3">
                  <p:embed/>
                </p:oleObj>
              </mc:Choice>
              <mc:Fallback>
                <p:oleObj name="Equazione" r:id="rId11" imgW="253890" imgH="228501" progId="Equation.3">
                  <p:embed/>
                  <p:pic>
                    <p:nvPicPr>
                      <p:cNvPr id="0" name="Object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65175" y="1590675"/>
                        <a:ext cx="514350" cy="457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ggetto 5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3160010"/>
              </p:ext>
            </p:extLst>
          </p:nvPr>
        </p:nvGraphicFramePr>
        <p:xfrm>
          <a:off x="2540852" y="1297132"/>
          <a:ext cx="395536" cy="340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3" name="Equazione" r:id="rId13" imgW="279279" imgH="241195" progId="Equation.3">
                  <p:embed/>
                </p:oleObj>
              </mc:Choice>
              <mc:Fallback>
                <p:oleObj name="Equazione" r:id="rId13" imgW="279279" imgH="241195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40852" y="1297132"/>
                        <a:ext cx="395536" cy="34097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5" name="Group 41"/>
          <p:cNvGrpSpPr>
            <a:grpSpLocks noChangeAspect="1"/>
          </p:cNvGrpSpPr>
          <p:nvPr/>
        </p:nvGrpSpPr>
        <p:grpSpPr bwMode="auto">
          <a:xfrm>
            <a:off x="419794" y="1573412"/>
            <a:ext cx="7877175" cy="5521520"/>
            <a:chOff x="2879" y="2346"/>
            <a:chExt cx="10503" cy="7361"/>
          </a:xfrm>
        </p:grpSpPr>
        <p:sp>
          <p:nvSpPr>
            <p:cNvPr id="56" name="AutoShape 57"/>
            <p:cNvSpPr>
              <a:spLocks noChangeAspect="1" noChangeArrowheads="1" noTextEdit="1"/>
            </p:cNvSpPr>
            <p:nvPr/>
          </p:nvSpPr>
          <p:spPr bwMode="auto">
            <a:xfrm>
              <a:off x="2879" y="5997"/>
              <a:ext cx="10503" cy="371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7" name="AutoShape 56"/>
            <p:cNvSpPr>
              <a:spLocks noChangeShapeType="1"/>
            </p:cNvSpPr>
            <p:nvPr/>
          </p:nvSpPr>
          <p:spPr bwMode="auto">
            <a:xfrm flipV="1">
              <a:off x="3740" y="2854"/>
              <a:ext cx="2235" cy="181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8" name="AutoShape 55"/>
            <p:cNvSpPr>
              <a:spLocks noChangeShapeType="1"/>
            </p:cNvSpPr>
            <p:nvPr/>
          </p:nvSpPr>
          <p:spPr bwMode="auto">
            <a:xfrm flipH="1" flipV="1">
              <a:off x="5607" y="2485"/>
              <a:ext cx="368" cy="36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59" name="AutoShape 54"/>
            <p:cNvSpPr>
              <a:spLocks noChangeShapeType="1"/>
            </p:cNvSpPr>
            <p:nvPr/>
          </p:nvSpPr>
          <p:spPr bwMode="auto">
            <a:xfrm flipH="1">
              <a:off x="5492" y="2854"/>
              <a:ext cx="483" cy="381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0" name="AutoShape 53"/>
            <p:cNvSpPr>
              <a:spLocks noChangeShapeType="1"/>
            </p:cNvSpPr>
            <p:nvPr/>
          </p:nvSpPr>
          <p:spPr bwMode="auto">
            <a:xfrm flipV="1">
              <a:off x="5975" y="2485"/>
              <a:ext cx="419" cy="369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4" name="AutoShape 46"/>
            <p:cNvSpPr>
              <a:spLocks noChangeShapeType="1"/>
            </p:cNvSpPr>
            <p:nvPr/>
          </p:nvSpPr>
          <p:spPr bwMode="auto">
            <a:xfrm flipH="1" flipV="1">
              <a:off x="5492" y="2346"/>
              <a:ext cx="483" cy="508"/>
            </a:xfrm>
            <a:prstGeom prst="straightConnector1">
              <a:avLst/>
            </a:prstGeom>
            <a:ln>
              <a:headEnd/>
              <a:tailEnd type="triangle" w="med" len="med"/>
            </a:ln>
            <a:ex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6" name="AutoShape 43"/>
            <p:cNvSpPr>
              <a:spLocks noChangeShapeType="1"/>
            </p:cNvSpPr>
            <p:nvPr/>
          </p:nvSpPr>
          <p:spPr bwMode="auto">
            <a:xfrm flipH="1">
              <a:off x="3600" y="4670"/>
              <a:ext cx="140" cy="36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67" name="AutoShape 42"/>
            <p:cNvSpPr>
              <a:spLocks noChangeArrowheads="1"/>
            </p:cNvSpPr>
            <p:nvPr/>
          </p:nvSpPr>
          <p:spPr bwMode="auto">
            <a:xfrm rot="-3711457">
              <a:off x="3542" y="4832"/>
              <a:ext cx="239" cy="325"/>
            </a:xfrm>
            <a:prstGeom prst="curvedUpArrow">
              <a:avLst>
                <a:gd name="adj1" fmla="val 20000"/>
                <a:gd name="adj2" fmla="val 40000"/>
                <a:gd name="adj3" fmla="val 45328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68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69" name="Rectangle 59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70" name="Rectangle 60"/>
          <p:cNvSpPr>
            <a:spLocks noChangeArrowheads="1"/>
          </p:cNvSpPr>
          <p:nvPr/>
        </p:nvSpPr>
        <p:spPr bwMode="auto">
          <a:xfrm>
            <a:off x="0" y="6858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1" name="Rectangle 61"/>
          <p:cNvSpPr>
            <a:spLocks noChangeArrowheads="1"/>
          </p:cNvSpPr>
          <p:nvPr/>
        </p:nvSpPr>
        <p:spPr bwMode="auto">
          <a:xfrm>
            <a:off x="0" y="13620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2" name="Rectangle 62"/>
          <p:cNvSpPr>
            <a:spLocks noChangeArrowheads="1"/>
          </p:cNvSpPr>
          <p:nvPr/>
        </p:nvSpPr>
        <p:spPr bwMode="auto">
          <a:xfrm>
            <a:off x="0" y="20478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3" name="Rectangle 6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4" name="Oggetto 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15540427"/>
              </p:ext>
            </p:extLst>
          </p:nvPr>
        </p:nvGraphicFramePr>
        <p:xfrm>
          <a:off x="3635896" y="1381482"/>
          <a:ext cx="548706" cy="5923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4" name="Equazione" r:id="rId15" imgW="241195" imgH="304668" progId="Equation.3">
                  <p:embed/>
                </p:oleObj>
              </mc:Choice>
              <mc:Fallback>
                <p:oleObj name="Equazione" r:id="rId15" imgW="241195" imgH="304668" progId="Equation.3">
                  <p:embed/>
                  <p:pic>
                    <p:nvPicPr>
                      <p:cNvPr id="0" name="Object 6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381482"/>
                        <a:ext cx="548706" cy="59239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" name="Rectangle 6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77" name="Rectangle 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78" name="Oggetto 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824927"/>
              </p:ext>
            </p:extLst>
          </p:nvPr>
        </p:nvGraphicFramePr>
        <p:xfrm>
          <a:off x="3779912" y="3067050"/>
          <a:ext cx="2738709" cy="6295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5" name="Equazione" r:id="rId17" imgW="1180588" imgH="317362" progId="Equation.3">
                  <p:embed/>
                </p:oleObj>
              </mc:Choice>
              <mc:Fallback>
                <p:oleObj name="Equazione" r:id="rId17" imgW="1180588" imgH="317362" progId="Equation.3">
                  <p:embed/>
                  <p:pic>
                    <p:nvPicPr>
                      <p:cNvPr id="0" name="Object 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912" y="3067050"/>
                        <a:ext cx="2738709" cy="629539"/>
                      </a:xfrm>
                      <a:prstGeom prst="rect">
                        <a:avLst/>
                      </a:prstGeom>
                      <a:solidFill>
                        <a:srgbClr val="92D050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Oggetto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06536919"/>
              </p:ext>
            </p:extLst>
          </p:nvPr>
        </p:nvGraphicFramePr>
        <p:xfrm>
          <a:off x="1161282" y="4543442"/>
          <a:ext cx="323528" cy="469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6" name="Equazione" r:id="rId19" imgW="190500" imgH="279400" progId="Equation.3">
                  <p:embed/>
                </p:oleObj>
              </mc:Choice>
              <mc:Fallback>
                <p:oleObj name="Equazione" r:id="rId19" imgW="190500" imgH="279400" progId="Equation.3">
                  <p:embed/>
                  <p:pic>
                    <p:nvPicPr>
                      <p:cNvPr id="0" name="Object 9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1282" y="4543442"/>
                        <a:ext cx="323528" cy="469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" name="Oggetto 7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8892481"/>
              </p:ext>
            </p:extLst>
          </p:nvPr>
        </p:nvGraphicFramePr>
        <p:xfrm>
          <a:off x="2307526" y="5600762"/>
          <a:ext cx="419794" cy="48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7" name="Equazione" r:id="rId21" imgW="190335" imgH="215713" progId="Equation.3">
                  <p:embed/>
                </p:oleObj>
              </mc:Choice>
              <mc:Fallback>
                <p:oleObj name="Equazione" r:id="rId21" imgW="190335" imgH="215713" progId="Equation.3">
                  <p:embed/>
                  <p:pic>
                    <p:nvPicPr>
                      <p:cNvPr id="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07526" y="5600762"/>
                        <a:ext cx="419794" cy="48276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1" name="Oggetto 8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8019139"/>
              </p:ext>
            </p:extLst>
          </p:nvPr>
        </p:nvGraphicFramePr>
        <p:xfrm>
          <a:off x="2916807" y="4655984"/>
          <a:ext cx="323528" cy="406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8" name="Equazione" r:id="rId23" imgW="177646" imgH="228402" progId="Equation.3">
                  <p:embed/>
                </p:oleObj>
              </mc:Choice>
              <mc:Fallback>
                <p:oleObj name="Equazione" r:id="rId23" imgW="177646" imgH="228402" progId="Equation.3">
                  <p:embed/>
                  <p:pic>
                    <p:nvPicPr>
                      <p:cNvPr id="0" name="Object 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807" y="4655984"/>
                        <a:ext cx="323528" cy="4063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" name="Oggetto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99844994"/>
              </p:ext>
            </p:extLst>
          </p:nvPr>
        </p:nvGraphicFramePr>
        <p:xfrm>
          <a:off x="2255877" y="3779692"/>
          <a:ext cx="423972" cy="4608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29" name="Equazione" r:id="rId25" imgW="215713" imgH="241091" progId="Equation.3">
                  <p:embed/>
                </p:oleObj>
              </mc:Choice>
              <mc:Fallback>
                <p:oleObj name="Equazione" r:id="rId25" imgW="215713" imgH="241091" progId="Equation.3">
                  <p:embed/>
                  <p:pic>
                    <p:nvPicPr>
                      <p:cNvPr id="0" name="Object 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55877" y="3779692"/>
                        <a:ext cx="423972" cy="46083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3" name="Oggetto 8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1766264"/>
              </p:ext>
            </p:extLst>
          </p:nvPr>
        </p:nvGraphicFramePr>
        <p:xfrm>
          <a:off x="1670145" y="4143658"/>
          <a:ext cx="323528" cy="4691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0" name="Equazione" r:id="rId27" imgW="190500" imgH="279400" progId="Equation.3">
                  <p:embed/>
                </p:oleObj>
              </mc:Choice>
              <mc:Fallback>
                <p:oleObj name="Equazione" r:id="rId27" imgW="190500" imgH="279400" progId="Equation.3">
                  <p:embed/>
                  <p:pic>
                    <p:nvPicPr>
                      <p:cNvPr id="0" name="Object 8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145" y="4143658"/>
                        <a:ext cx="323528" cy="46911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4" name="Oggetto 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4109698"/>
              </p:ext>
            </p:extLst>
          </p:nvPr>
        </p:nvGraphicFramePr>
        <p:xfrm>
          <a:off x="1765063" y="5375756"/>
          <a:ext cx="567576" cy="4084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1" name="Equazione" r:id="rId29" imgW="279279" imgH="241195" progId="Equation.3">
                  <p:embed/>
                </p:oleObj>
              </mc:Choice>
              <mc:Fallback>
                <p:oleObj name="Equazione" r:id="rId29" imgW="279279" imgH="241195" progId="Equation.3">
                  <p:embed/>
                  <p:pic>
                    <p:nvPicPr>
                      <p:cNvPr id="0" name="Object 8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5063" y="5375756"/>
                        <a:ext cx="567576" cy="4084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5" name="Oggetto 8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7696394"/>
              </p:ext>
            </p:extLst>
          </p:nvPr>
        </p:nvGraphicFramePr>
        <p:xfrm>
          <a:off x="2843352" y="4393006"/>
          <a:ext cx="335782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2" name="Equazione" r:id="rId31" imgW="177646" imgH="228402" progId="Equation.3">
                  <p:embed/>
                </p:oleObj>
              </mc:Choice>
              <mc:Fallback>
                <p:oleObj name="Equazione" r:id="rId31" imgW="177646" imgH="228402" progId="Equation.3">
                  <p:embed/>
                  <p:pic>
                    <p:nvPicPr>
                      <p:cNvPr id="0" name="Object 8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352" y="4393006"/>
                        <a:ext cx="335782" cy="342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6" name="Group 78"/>
          <p:cNvGrpSpPr>
            <a:grpSpLocks noChangeAspect="1"/>
          </p:cNvGrpSpPr>
          <p:nvPr/>
        </p:nvGrpSpPr>
        <p:grpSpPr bwMode="auto">
          <a:xfrm>
            <a:off x="-320019" y="3388672"/>
            <a:ext cx="5399088" cy="3183266"/>
            <a:chOff x="2362" y="9892"/>
            <a:chExt cx="7200" cy="4244"/>
          </a:xfrm>
        </p:grpSpPr>
        <p:sp>
          <p:nvSpPr>
            <p:cNvPr id="87" name="AutoShape 109"/>
            <p:cNvSpPr>
              <a:spLocks noChangeAspect="1" noChangeArrowheads="1" noTextEdit="1"/>
            </p:cNvSpPr>
            <p:nvPr/>
          </p:nvSpPr>
          <p:spPr bwMode="auto">
            <a:xfrm>
              <a:off x="2362" y="9892"/>
              <a:ext cx="7200" cy="41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8" name="AutoShape 108"/>
            <p:cNvSpPr>
              <a:spLocks noChangeShapeType="1"/>
            </p:cNvSpPr>
            <p:nvPr/>
          </p:nvSpPr>
          <p:spPr bwMode="auto">
            <a:xfrm flipV="1">
              <a:off x="3943" y="11079"/>
              <a:ext cx="2146" cy="173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89" name="AutoShape 107"/>
            <p:cNvSpPr>
              <a:spLocks noChangeShapeType="1"/>
            </p:cNvSpPr>
            <p:nvPr/>
          </p:nvSpPr>
          <p:spPr bwMode="auto">
            <a:xfrm flipH="1" flipV="1">
              <a:off x="6089" y="11079"/>
              <a:ext cx="547" cy="257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0" name="AutoShape 106"/>
            <p:cNvSpPr>
              <a:spLocks noChangeShapeType="1"/>
            </p:cNvSpPr>
            <p:nvPr/>
          </p:nvSpPr>
          <p:spPr bwMode="auto">
            <a:xfrm flipH="1" flipV="1">
              <a:off x="6089" y="11079"/>
              <a:ext cx="547" cy="89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1" name="AutoShape 105"/>
            <p:cNvSpPr>
              <a:spLocks noChangeShapeType="1"/>
            </p:cNvSpPr>
            <p:nvPr/>
          </p:nvSpPr>
          <p:spPr bwMode="auto">
            <a:xfrm>
              <a:off x="6636" y="11969"/>
              <a:ext cx="0" cy="168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2" name="AutoShape 104"/>
            <p:cNvSpPr>
              <a:spLocks noChangeShapeType="1"/>
            </p:cNvSpPr>
            <p:nvPr/>
          </p:nvSpPr>
          <p:spPr bwMode="auto">
            <a:xfrm>
              <a:off x="6409" y="12478"/>
              <a:ext cx="227" cy="3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3" name="AutoShape 103"/>
            <p:cNvSpPr>
              <a:spLocks noChangeShapeType="1"/>
            </p:cNvSpPr>
            <p:nvPr/>
          </p:nvSpPr>
          <p:spPr bwMode="auto">
            <a:xfrm>
              <a:off x="6409" y="11599"/>
              <a:ext cx="227" cy="45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4" name="AutoShape 102"/>
            <p:cNvSpPr>
              <a:spLocks noChangeShapeType="1"/>
            </p:cNvSpPr>
            <p:nvPr/>
          </p:nvSpPr>
          <p:spPr bwMode="auto">
            <a:xfrm>
              <a:off x="6391" y="12428"/>
              <a:ext cx="168" cy="27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5" name="AutoShape 101"/>
            <p:cNvSpPr>
              <a:spLocks noChangeShapeType="1"/>
            </p:cNvSpPr>
            <p:nvPr/>
          </p:nvSpPr>
          <p:spPr bwMode="auto">
            <a:xfrm>
              <a:off x="6409" y="11599"/>
              <a:ext cx="150" cy="2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6" name="AutoShape 100"/>
            <p:cNvSpPr>
              <a:spLocks noChangeShapeType="1"/>
            </p:cNvSpPr>
            <p:nvPr/>
          </p:nvSpPr>
          <p:spPr bwMode="auto">
            <a:xfrm>
              <a:off x="3943" y="12814"/>
              <a:ext cx="2693" cy="84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7" name="AutoShape 99"/>
            <p:cNvSpPr>
              <a:spLocks noChangeShapeType="1"/>
            </p:cNvSpPr>
            <p:nvPr/>
          </p:nvSpPr>
          <p:spPr bwMode="auto">
            <a:xfrm flipV="1">
              <a:off x="3943" y="11969"/>
              <a:ext cx="2693" cy="8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1" name="AutoShape 92"/>
            <p:cNvSpPr>
              <a:spLocks noChangeShapeType="1"/>
            </p:cNvSpPr>
            <p:nvPr/>
          </p:nvSpPr>
          <p:spPr bwMode="auto">
            <a:xfrm>
              <a:off x="6089" y="11079"/>
              <a:ext cx="547" cy="125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3" name="Text Box 89"/>
            <p:cNvSpPr txBox="1">
              <a:spLocks noChangeArrowheads="1"/>
            </p:cNvSpPr>
            <p:nvPr/>
          </p:nvSpPr>
          <p:spPr bwMode="auto">
            <a:xfrm>
              <a:off x="6736" y="12298"/>
              <a:ext cx="395" cy="40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endPara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" name="AutoShape 86"/>
            <p:cNvSpPr>
              <a:spLocks noChangeShapeType="1"/>
            </p:cNvSpPr>
            <p:nvPr/>
          </p:nvSpPr>
          <p:spPr bwMode="auto">
            <a:xfrm flipH="1">
              <a:off x="5984" y="12428"/>
              <a:ext cx="407" cy="16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6" name="AutoShape 85"/>
            <p:cNvSpPr>
              <a:spLocks noChangeShapeType="1"/>
            </p:cNvSpPr>
            <p:nvPr/>
          </p:nvSpPr>
          <p:spPr bwMode="auto">
            <a:xfrm flipH="1">
              <a:off x="6001" y="11599"/>
              <a:ext cx="408" cy="20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8" name="AutoShape 82"/>
            <p:cNvSpPr>
              <a:spLocks noChangeShapeType="1"/>
            </p:cNvSpPr>
            <p:nvPr/>
          </p:nvSpPr>
          <p:spPr bwMode="auto">
            <a:xfrm>
              <a:off x="6636" y="13658"/>
              <a:ext cx="0" cy="34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9" name="AutoShape 81"/>
            <p:cNvSpPr>
              <a:spLocks noChangeArrowheads="1"/>
            </p:cNvSpPr>
            <p:nvPr/>
          </p:nvSpPr>
          <p:spPr bwMode="auto">
            <a:xfrm rot="4282082">
              <a:off x="6388" y="13943"/>
              <a:ext cx="270" cy="115"/>
            </a:xfrm>
            <a:prstGeom prst="curvedUpArrow">
              <a:avLst>
                <a:gd name="adj1" fmla="val 46957"/>
                <a:gd name="adj2" fmla="val 93913"/>
                <a:gd name="adj3" fmla="val 1408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</p:grpSp>
      <p:sp>
        <p:nvSpPr>
          <p:cNvPr id="111" name="Rectangle 1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2" name="Rectangle 111"/>
          <p:cNvSpPr>
            <a:spLocks noChangeArrowheads="1"/>
          </p:cNvSpPr>
          <p:nvPr/>
        </p:nvSpPr>
        <p:spPr bwMode="auto">
          <a:xfrm>
            <a:off x="0" y="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3" name="Rectangle 112"/>
          <p:cNvSpPr>
            <a:spLocks noChangeArrowheads="1"/>
          </p:cNvSpPr>
          <p:nvPr/>
        </p:nvSpPr>
        <p:spPr bwMode="auto">
          <a:xfrm>
            <a:off x="0" y="27622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4" name="Rectangle 113"/>
          <p:cNvSpPr>
            <a:spLocks noChangeArrowheads="1"/>
          </p:cNvSpPr>
          <p:nvPr/>
        </p:nvSpPr>
        <p:spPr bwMode="auto">
          <a:xfrm>
            <a:off x="0" y="9525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5" name="Rectangle 114"/>
          <p:cNvSpPr>
            <a:spLocks noChangeArrowheads="1"/>
          </p:cNvSpPr>
          <p:nvPr/>
        </p:nvSpPr>
        <p:spPr bwMode="auto">
          <a:xfrm>
            <a:off x="0" y="163830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6" name="Rectangle 116"/>
          <p:cNvSpPr>
            <a:spLocks noChangeArrowheads="1"/>
          </p:cNvSpPr>
          <p:nvPr/>
        </p:nvSpPr>
        <p:spPr bwMode="auto">
          <a:xfrm>
            <a:off x="0" y="2333625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/>
          </a:p>
        </p:txBody>
      </p:sp>
      <p:sp>
        <p:nvSpPr>
          <p:cNvPr id="117" name="Rectangle 117"/>
          <p:cNvSpPr>
            <a:spLocks noChangeArrowheads="1"/>
          </p:cNvSpPr>
          <p:nvPr/>
        </p:nvSpPr>
        <p:spPr bwMode="auto">
          <a:xfrm>
            <a:off x="0" y="2609850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18" name="Rectangle 118"/>
          <p:cNvSpPr>
            <a:spLocks noChangeArrowheads="1"/>
          </p:cNvSpPr>
          <p:nvPr/>
        </p:nvSpPr>
        <p:spPr bwMode="auto">
          <a:xfrm>
            <a:off x="0" y="3305175"/>
            <a:ext cx="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sp>
        <p:nvSpPr>
          <p:cNvPr id="128" name="Rectangle 1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29" name="Oggetto 1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1243921"/>
              </p:ext>
            </p:extLst>
          </p:nvPr>
        </p:nvGraphicFramePr>
        <p:xfrm>
          <a:off x="3545886" y="5012559"/>
          <a:ext cx="5220580" cy="8843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3" name="Equazione" r:id="rId32" imgW="3708400" imgH="533400" progId="Equation.3">
                  <p:embed/>
                </p:oleObj>
              </mc:Choice>
              <mc:Fallback>
                <p:oleObj name="Equazione" r:id="rId32" imgW="3708400" imgH="533400" progId="Equation.3">
                  <p:embed/>
                  <p:pic>
                    <p:nvPicPr>
                      <p:cNvPr id="0" name="Object 1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5886" y="5012559"/>
                        <a:ext cx="5220580" cy="8843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0" name="Oggetto 1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7010550"/>
              </p:ext>
            </p:extLst>
          </p:nvPr>
        </p:nvGraphicFramePr>
        <p:xfrm>
          <a:off x="4022725" y="4312044"/>
          <a:ext cx="837307" cy="7005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4" name="Equazione" r:id="rId34" imgW="241200" imgH="279360" progId="Equation.3">
                  <p:embed/>
                </p:oleObj>
              </mc:Choice>
              <mc:Fallback>
                <p:oleObj name="Equazione" r:id="rId34" imgW="241200" imgH="279360" progId="Equation.3">
                  <p:embed/>
                  <p:pic>
                    <p:nvPicPr>
                      <p:cNvPr id="0" name="Oggetto 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22725" y="4312044"/>
                        <a:ext cx="837307" cy="70051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1" name="CasellaDiTesto 130"/>
          <p:cNvSpPr txBox="1"/>
          <p:nvPr/>
        </p:nvSpPr>
        <p:spPr>
          <a:xfrm>
            <a:off x="3779912" y="3861048"/>
            <a:ext cx="4517057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it-IT" dirty="0" smtClean="0"/>
              <a:t>Effetto sugli altri link.</a:t>
            </a:r>
            <a:endParaRPr lang="it-IT" dirty="0"/>
          </a:p>
        </p:txBody>
      </p:sp>
      <p:sp>
        <p:nvSpPr>
          <p:cNvPr id="132" name="Rectangle 19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133" name="Oggetto 1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94809011"/>
              </p:ext>
            </p:extLst>
          </p:nvPr>
        </p:nvGraphicFramePr>
        <p:xfrm>
          <a:off x="3816732" y="2635561"/>
          <a:ext cx="2347749" cy="431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5" name="Equazione" r:id="rId36" imgW="1358310" imgH="317362" progId="Equation.3">
                  <p:embed/>
                </p:oleObj>
              </mc:Choice>
              <mc:Fallback>
                <p:oleObj name="Equazione" r:id="rId36" imgW="1358310" imgH="317362" progId="Equation.3">
                  <p:embed/>
                  <p:pic>
                    <p:nvPicPr>
                      <p:cNvPr id="0" name="Object 19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6732" y="2635561"/>
                        <a:ext cx="2347749" cy="431490"/>
                      </a:xfrm>
                      <a:prstGeom prst="rect">
                        <a:avLst/>
                      </a:prstGeom>
                      <a:solidFill>
                        <a:schemeClr val="tx2">
                          <a:lumMod val="20000"/>
                          <a:lumOff val="80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36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  <p:graphicFrame>
        <p:nvGraphicFramePr>
          <p:cNvPr id="3" name="Ogget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72175014"/>
              </p:ext>
            </p:extLst>
          </p:nvPr>
        </p:nvGraphicFramePr>
        <p:xfrm>
          <a:off x="3635896" y="1866900"/>
          <a:ext cx="4464496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436" name="Equazione" r:id="rId38" imgW="2819400" imgH="431800" progId="Equation.3">
                  <p:embed/>
                </p:oleObj>
              </mc:Choice>
              <mc:Fallback>
                <p:oleObj name="Equazione" r:id="rId38" imgW="2819400" imgH="431800" progId="Equation.3">
                  <p:embed/>
                  <p:pic>
                    <p:nvPicPr>
                      <p:cNvPr id="0" name="Object 36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1866900"/>
                        <a:ext cx="4464496" cy="7239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869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1466</TotalTime>
  <Words>297</Words>
  <Application>Microsoft Office PowerPoint</Application>
  <PresentationFormat>Presentazione su schermo (4:3)</PresentationFormat>
  <Paragraphs>84</Paragraphs>
  <Slides>13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2</vt:i4>
      </vt:variant>
      <vt:variant>
        <vt:lpstr>Titoli diapositive</vt:lpstr>
      </vt:variant>
      <vt:variant>
        <vt:i4>13</vt:i4>
      </vt:variant>
    </vt:vector>
  </HeadingPairs>
  <TitlesOfParts>
    <vt:vector size="16" baseType="lpstr">
      <vt:lpstr>Tema di Office</vt:lpstr>
      <vt:lpstr>Equazione</vt:lpstr>
      <vt:lpstr>Microsoft Equation 3.0</vt:lpstr>
      <vt:lpstr>ANALISI CINEMATICA E DINAMICA DI UN MANIPOLATORE PARALLELO  3-UPU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ANALISI CINEMATICA E DINAMICA DI UN MANIPOLATORE 3-UPU</dc:title>
  <dc:creator>Utente</dc:creator>
  <cp:lastModifiedBy>Utente</cp:lastModifiedBy>
  <cp:revision>82</cp:revision>
  <dcterms:created xsi:type="dcterms:W3CDTF">2011-02-15T16:48:25Z</dcterms:created>
  <dcterms:modified xsi:type="dcterms:W3CDTF">2011-02-22T10:20:01Z</dcterms:modified>
</cp:coreProperties>
</file>